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12"/>
  </p:notesMasterIdLst>
  <p:sldIdLst>
    <p:sldId id="256" r:id="rId3"/>
    <p:sldId id="298" r:id="rId4"/>
    <p:sldId id="2147483620" r:id="rId5"/>
    <p:sldId id="2147483628" r:id="rId6"/>
    <p:sldId id="2147483622" r:id="rId7"/>
    <p:sldId id="2147483629" r:id="rId8"/>
    <p:sldId id="2147483624" r:id="rId9"/>
    <p:sldId id="2147483625" r:id="rId10"/>
    <p:sldId id="2147483626" r:id="rId11"/>
  </p:sldIdLst>
  <p:sldSz cx="9144000" cy="5143500" type="screen16x9"/>
  <p:notesSz cx="6858000" cy="9144000"/>
  <p:embeddedFontLst>
    <p:embeddedFont>
      <p:font typeface="Archivo" panose="020B0604020202020204" charset="0"/>
      <p:regular r:id="rId13"/>
      <p:bold r:id="rId14"/>
      <p:italic r:id="rId15"/>
      <p:boldItalic r:id="rId16"/>
    </p:embeddedFont>
    <p:embeddedFont>
      <p:font typeface="Archivo Medium" panose="020B0604020202020204" charset="0"/>
      <p:regular r:id="rId17"/>
      <p:bold r:id="rId18"/>
      <p:italic r:id="rId19"/>
      <p:boldItalic r:id="rId20"/>
    </p:embeddedFont>
    <p:embeddedFont>
      <p:font typeface="Archivo SemiBold" panose="020B060402020202020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Inter" panose="020B0604020202020204" charset="0"/>
      <p:regular r:id="rId29"/>
      <p:bold r:id="rId30"/>
    </p:embeddedFont>
    <p:embeddedFont>
      <p:font typeface="Inter ExtraBold" panose="020B0604020202020204" charset="0"/>
      <p:bold r:id="rId31"/>
    </p:embeddedFont>
    <p:embeddedFont>
      <p:font typeface="Inter Medium" panose="020B0604020202020204" charset="0"/>
      <p:regular r:id="rId32"/>
      <p:bold r:id="rId33"/>
    </p:embeddedFont>
    <p:embeddedFont>
      <p:font typeface="Inter SemiBold" panose="020B0604020202020204" charset="0"/>
      <p:regular r:id="rId34"/>
      <p:bold r:id="rId35"/>
    </p:embeddedFont>
    <p:embeddedFont>
      <p:font typeface="Segoe UI" panose="020B0502040204020203" pitchFamily="34" charset="0"/>
      <p:regular r:id="rId36"/>
      <p:bold r:id="rId37"/>
      <p:italic r:id="rId38"/>
      <p:boldItalic r:id="rId39"/>
    </p:embeddedFont>
    <p:embeddedFont>
      <p:font typeface="Segoe UI Semibold" panose="020B0702040204020203" pitchFamily="34" charset="0"/>
      <p:bold r:id="rId40"/>
      <p:boldItalic r:id="rId41"/>
    </p:embeddedFont>
    <p:embeddedFont>
      <p:font typeface="Titillium Web" panose="000005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148" autoAdjust="0"/>
  </p:normalViewPr>
  <p:slideViewPr>
    <p:cSldViewPr snapToGrid="0">
      <p:cViewPr>
        <p:scale>
          <a:sx n="127" d="100"/>
          <a:sy n="127" d="100"/>
        </p:scale>
        <p:origin x="5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font" Target="fonts/font30.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4.fntdata"/><Relationship Id="rId29" Type="http://schemas.openxmlformats.org/officeDocument/2006/relationships/font" Target="fonts/font17.fntdata"/><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45" Type="http://schemas.openxmlformats.org/officeDocument/2006/relationships/font" Target="fonts/font33.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font" Target="fonts/font31.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 Id="rId46" Type="http://schemas.openxmlformats.org/officeDocument/2006/relationships/presProps" Target="presProps.xml"/><Relationship Id="rId20" Type="http://schemas.openxmlformats.org/officeDocument/2006/relationships/font" Target="fonts/font8.fntdata"/><Relationship Id="rId41"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azure/deployment-environments/concept-environments-key-concepts#environment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learn.microsoft.com/en-us/azure/deployment-environments/concept-environments-key-concepts#environment-definition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7461e19e7f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7461e19e7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6/18/2024 11:18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069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Dev Box give developers self-services access to cloud workstations called dev boxes. You can configure these dev boxes with tools, source code, prebuilt binaries etc, that are specific to a project so that developers in your team can hit the ground running with their work immediately, so no more needing to wait 2 weeks for someone in security or identity to manually approve your corporate access!</a:t>
            </a:r>
          </a:p>
          <a:p>
            <a:endParaRPr lang="en-AU" dirty="0"/>
          </a:p>
          <a:p>
            <a:r>
              <a:rPr lang="en-AU" dirty="0"/>
              <a:t>You can use preconfigured images from the Azure Marketplace, or use your own customized images. As a developer, you can use multiple dev boxes for your work, and can access it through remote desktop clients, or web browsers like any virtual desktop.</a:t>
            </a:r>
          </a:p>
          <a:p>
            <a:endParaRPr lang="en-AU" dirty="0"/>
          </a:p>
          <a:p>
            <a:r>
              <a:rPr lang="en-AU" dirty="0"/>
              <a:t>Dev Box was created with three roles in mind. Platform Engineers, Dev team leads and developers.</a:t>
            </a:r>
          </a:p>
          <a:p>
            <a:endParaRPr lang="en-AU" dirty="0"/>
          </a:p>
          <a:p>
            <a:r>
              <a:rPr lang="en-AU" dirty="0"/>
              <a:t>Platform Engineers and IT admins work together to provide developers with the tools and infrastructure they need to do their work. This includes setting and managing security settings, network configurations, and organizational policies to ensure that the dev boxes can access resources securely.</a:t>
            </a:r>
          </a:p>
          <a:p>
            <a:endParaRPr lang="en-AU" dirty="0"/>
          </a:p>
          <a:p>
            <a:r>
              <a:rPr lang="en-AU" dirty="0"/>
              <a:t>Dev team leads will have in-depth knowledge about their projects. They can serve as Admins, and assist with creating and managing the developer experience. They also create and manage pools of dev boxes.</a:t>
            </a:r>
          </a:p>
          <a:p>
            <a:endParaRPr lang="en-AU" dirty="0"/>
          </a:p>
          <a:p>
            <a:r>
              <a:rPr lang="en-AU" dirty="0"/>
              <a:t>Then developers are the people who will use the Dev Boxes. Developers can self-serve one or more dev boxes on demand from the dev box pools that are enabled for a project. Dev box users can work on multiple projects or tasks by creating multiple dev boxes.</a:t>
            </a:r>
          </a:p>
          <a:p>
            <a:endParaRPr lang="en-AU" dirty="0"/>
          </a:p>
          <a:p>
            <a:r>
              <a:rPr lang="en-AU" dirty="0"/>
              <a:t>The intention behind Dev Box is to bridge the gap between development teams and IT operations teams, and prevent long waiting times just to get onboarded and get the work done!</a:t>
            </a:r>
          </a:p>
        </p:txBody>
      </p:sp>
      <p:sp>
        <p:nvSpPr>
          <p:cNvPr id="4" name="Slide Number Placeholder 3"/>
          <p:cNvSpPr>
            <a:spLocks noGrp="1"/>
          </p:cNvSpPr>
          <p:nvPr>
            <p:ph type="sldNum" sz="quarter" idx="5"/>
          </p:nvPr>
        </p:nvSpPr>
        <p:spPr/>
        <p:txBody>
          <a:bodyPr/>
          <a:lstStyle/>
          <a:p>
            <a:fld id="{D3D1B695-C354-4ACA-8892-0E8C8CAD0D20}" type="slidenum">
              <a:rPr lang="en-AU" smtClean="0"/>
              <a:t>4</a:t>
            </a:fld>
            <a:endParaRPr lang="en-AU"/>
          </a:p>
        </p:txBody>
      </p:sp>
    </p:spTree>
    <p:extLst>
      <p:ext uri="{BB962C8B-B14F-4D97-AF65-F5344CB8AC3E}">
        <p14:creationId xmlns:p14="http://schemas.microsoft.com/office/powerpoint/2010/main" val="763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000000"/>
                </a:solidFill>
                <a:effectLst/>
                <a:highlight>
                  <a:srgbClr val="EDEDED"/>
                </a:highlight>
                <a:latin typeface="SegoeUI-Light"/>
              </a:rPr>
              <a:t>New ready-to-code features for developers include:</a:t>
            </a:r>
          </a:p>
          <a:p>
            <a:pPr algn="l">
              <a:buFont typeface="Arial" panose="020B0604020202020204" pitchFamily="34" charset="0"/>
              <a:buChar char="•"/>
            </a:pPr>
            <a:r>
              <a:rPr lang="en-GB" b="1" i="0" dirty="0">
                <a:solidFill>
                  <a:srgbClr val="000000"/>
                </a:solidFill>
                <a:effectLst/>
                <a:highlight>
                  <a:srgbClr val="EDEDED"/>
                </a:highlight>
                <a:latin typeface="SegoeUI-Light"/>
              </a:rPr>
              <a:t>Team customizations</a:t>
            </a:r>
            <a:r>
              <a:rPr lang="en-GB" b="0" i="0" dirty="0">
                <a:solidFill>
                  <a:srgbClr val="000000"/>
                </a:solidFill>
                <a:effectLst/>
                <a:highlight>
                  <a:srgbClr val="EDEDED"/>
                </a:highlight>
                <a:latin typeface="SegoeUI-Light"/>
              </a:rPr>
              <a:t> and</a:t>
            </a:r>
            <a:r>
              <a:rPr lang="en-GB" b="1" i="0" dirty="0">
                <a:solidFill>
                  <a:srgbClr val="000000"/>
                </a:solidFill>
                <a:effectLst/>
                <a:highlight>
                  <a:srgbClr val="EDEDED"/>
                </a:highlight>
                <a:latin typeface="SegoeUI-Light"/>
              </a:rPr>
              <a:t> images</a:t>
            </a:r>
            <a:r>
              <a:rPr lang="en-GB" b="0" i="0" dirty="0">
                <a:solidFill>
                  <a:srgbClr val="000000"/>
                </a:solidFill>
                <a:effectLst/>
                <a:highlight>
                  <a:srgbClr val="EDEDED"/>
                </a:highlight>
                <a:latin typeface="SegoeUI-Light"/>
              </a:rPr>
              <a:t>, in private preview, and </a:t>
            </a:r>
            <a:r>
              <a:rPr lang="en-GB" b="1" i="0" dirty="0">
                <a:solidFill>
                  <a:srgbClr val="000000"/>
                </a:solidFill>
                <a:effectLst/>
                <a:highlight>
                  <a:srgbClr val="EDEDED"/>
                </a:highlight>
                <a:latin typeface="SegoeUI-Light"/>
              </a:rPr>
              <a:t>project-based </a:t>
            </a:r>
            <a:r>
              <a:rPr lang="en-GB" b="1" i="0" dirty="0" err="1">
                <a:solidFill>
                  <a:srgbClr val="000000"/>
                </a:solidFill>
                <a:effectLst/>
                <a:highlight>
                  <a:srgbClr val="EDEDED"/>
                </a:highlight>
                <a:latin typeface="SegoeUI-Light"/>
              </a:rPr>
              <a:t>catalogs</a:t>
            </a:r>
            <a:r>
              <a:rPr lang="en-GB" b="0" i="0" dirty="0">
                <a:solidFill>
                  <a:srgbClr val="000000"/>
                </a:solidFill>
                <a:effectLst/>
                <a:highlight>
                  <a:srgbClr val="EDEDED"/>
                </a:highlight>
                <a:latin typeface="SegoeUI-Light"/>
              </a:rPr>
              <a:t>, in preview, will offer developer leads and platform engineers new ways to create customized development environments for their teams.</a:t>
            </a:r>
          </a:p>
          <a:p>
            <a:pPr algn="l">
              <a:buFont typeface="Arial" panose="020B0604020202020204" pitchFamily="34" charset="0"/>
              <a:buChar char="•"/>
            </a:pPr>
            <a:r>
              <a:rPr lang="en-GB" b="1" i="0" dirty="0">
                <a:solidFill>
                  <a:srgbClr val="000000"/>
                </a:solidFill>
                <a:effectLst/>
                <a:highlight>
                  <a:srgbClr val="EDEDED"/>
                </a:highlight>
                <a:latin typeface="SegoeUI-Light"/>
              </a:rPr>
              <a:t>Dev Box in Windows App</a:t>
            </a:r>
            <a:r>
              <a:rPr lang="en-GB" b="0" i="0" dirty="0">
                <a:solidFill>
                  <a:srgbClr val="000000"/>
                </a:solidFill>
                <a:effectLst/>
                <a:highlight>
                  <a:srgbClr val="EDEDED"/>
                </a:highlight>
                <a:latin typeface="SegoeUI-Light"/>
              </a:rPr>
              <a:t>, in preview, will offer an improved connection experience in the Windows App with quick access to Dev Box in the taskbar and the ability to seamlessly transition between Dev Box and Windows devices, whether on-premises or in the cloud.</a:t>
            </a:r>
          </a:p>
          <a:p>
            <a:pPr algn="l">
              <a:buFont typeface="Arial" panose="020B0604020202020204" pitchFamily="34" charset="0"/>
              <a:buChar char="•"/>
            </a:pPr>
            <a:endParaRPr lang="en-GB" b="0" i="0" dirty="0">
              <a:solidFill>
                <a:srgbClr val="000000"/>
              </a:solidFill>
              <a:effectLst/>
              <a:highlight>
                <a:srgbClr val="EDEDED"/>
              </a:highlight>
              <a:latin typeface="SegoeUI-Light"/>
            </a:endParaRPr>
          </a:p>
          <a:p>
            <a:pPr marL="158750" indent="0" algn="l">
              <a:buFont typeface="Arial" panose="020B0604020202020204" pitchFamily="34" charset="0"/>
              <a:buNone/>
            </a:pPr>
            <a:endParaRPr lang="en-GB" b="0" i="0" dirty="0">
              <a:solidFill>
                <a:srgbClr val="000000"/>
              </a:solidFill>
              <a:effectLst/>
              <a:highlight>
                <a:srgbClr val="EDEDED"/>
              </a:highlight>
              <a:latin typeface="SegoeUI-Light"/>
            </a:endParaRPr>
          </a:p>
          <a:p>
            <a:pPr algn="l"/>
            <a:r>
              <a:rPr lang="en-GB" b="0" i="0" dirty="0">
                <a:solidFill>
                  <a:srgbClr val="000000"/>
                </a:solidFill>
                <a:effectLst/>
                <a:highlight>
                  <a:srgbClr val="EDEDED"/>
                </a:highlight>
                <a:latin typeface="SegoeUI-Light"/>
              </a:rPr>
              <a:t>New enterprise management capabilities include:</a:t>
            </a:r>
          </a:p>
          <a:p>
            <a:pPr algn="l">
              <a:buFont typeface="Arial" panose="020B0604020202020204" pitchFamily="34" charset="0"/>
              <a:buChar char="•"/>
            </a:pPr>
            <a:r>
              <a:rPr lang="en-GB" b="1" i="0" dirty="0">
                <a:solidFill>
                  <a:srgbClr val="000000"/>
                </a:solidFill>
                <a:effectLst/>
                <a:highlight>
                  <a:srgbClr val="EDEDED"/>
                </a:highlight>
                <a:latin typeface="SegoeUI-Light"/>
              </a:rPr>
              <a:t>Dev Box connection telemetry</a:t>
            </a:r>
            <a:r>
              <a:rPr lang="en-GB" b="0" i="0" dirty="0">
                <a:solidFill>
                  <a:srgbClr val="000000"/>
                </a:solidFill>
                <a:effectLst/>
                <a:highlight>
                  <a:srgbClr val="EDEDED"/>
                </a:highlight>
                <a:latin typeface="SegoeUI-Light"/>
              </a:rPr>
              <a:t>, now generally available through Azure Monitor, provides telemetry data into performance and system events. This enhances observability and troubleshooting capabilities for admins.</a:t>
            </a:r>
          </a:p>
          <a:p>
            <a:pPr algn="l">
              <a:buFont typeface="Arial" panose="020B0604020202020204" pitchFamily="34" charset="0"/>
              <a:buChar char="•"/>
            </a:pPr>
            <a:r>
              <a:rPr lang="en-GB" b="1" i="0" dirty="0">
                <a:solidFill>
                  <a:srgbClr val="000000"/>
                </a:solidFill>
                <a:effectLst/>
                <a:highlight>
                  <a:srgbClr val="EDEDED"/>
                </a:highlight>
                <a:latin typeface="SegoeUI-Light"/>
              </a:rPr>
              <a:t>Hibernation on disconnect </a:t>
            </a:r>
            <a:r>
              <a:rPr lang="en-GB" b="0" i="0" dirty="0">
                <a:solidFill>
                  <a:srgbClr val="000000"/>
                </a:solidFill>
                <a:effectLst/>
                <a:highlight>
                  <a:srgbClr val="EDEDED"/>
                </a:highlight>
                <a:latin typeface="SegoeUI-Light"/>
              </a:rPr>
              <a:t>will let dev boxes hibernate if there is no active remote desktop protocol session, which will help organizations optimize costs. This feature is now in preview.</a:t>
            </a:r>
          </a:p>
          <a:p>
            <a:pPr algn="l">
              <a:buFont typeface="Arial" panose="020B0604020202020204" pitchFamily="34" charset="0"/>
              <a:buChar char="•"/>
            </a:pPr>
            <a:r>
              <a:rPr lang="en-GB" b="1" i="0" dirty="0">
                <a:solidFill>
                  <a:srgbClr val="000000"/>
                </a:solidFill>
                <a:effectLst/>
                <a:highlight>
                  <a:srgbClr val="EDEDED"/>
                </a:highlight>
                <a:latin typeface="SegoeUI-Light"/>
              </a:rPr>
              <a:t>Windows 11 Enterprise image can be published into Azure Marketplace for use with Dev Box</a:t>
            </a:r>
            <a:r>
              <a:rPr lang="en-GB" b="0" i="0" dirty="0">
                <a:solidFill>
                  <a:srgbClr val="000000"/>
                </a:solidFill>
                <a:effectLst/>
                <a:highlight>
                  <a:srgbClr val="EDEDED"/>
                </a:highlight>
                <a:latin typeface="SegoeUI-Light"/>
              </a:rPr>
              <a:t>. Developer tool vendors can now create and publish Dev Box-compatible custom images with third-party tools via the “Windows client for developers” image in the Azure Marketplace. This feature is now generally available.</a:t>
            </a:r>
          </a:p>
          <a:p>
            <a:pPr algn="l">
              <a:buFont typeface="Arial" panose="020B0604020202020204" pitchFamily="34" charset="0"/>
              <a:buChar char="•"/>
            </a:pPr>
            <a:r>
              <a:rPr lang="en-GB" b="1" i="0" dirty="0">
                <a:solidFill>
                  <a:srgbClr val="000000"/>
                </a:solidFill>
                <a:effectLst/>
                <a:highlight>
                  <a:srgbClr val="EDEDED"/>
                </a:highlight>
                <a:latin typeface="SegoeUI-Light"/>
              </a:rPr>
              <a:t>Dev boxes can now be deployed </a:t>
            </a:r>
            <a:r>
              <a:rPr lang="en-GB" b="0" i="0" dirty="0">
                <a:solidFill>
                  <a:srgbClr val="000000"/>
                </a:solidFill>
                <a:effectLst/>
                <a:highlight>
                  <a:srgbClr val="EDEDED"/>
                </a:highlight>
                <a:latin typeface="SegoeUI-Light"/>
              </a:rPr>
              <a:t>in Southeast Asia, South Africa North, Germany West Central, Italy North, Brazil South, Switzerland North and starting June 1 in Sweden Central, improving connectivity performance and latency for developers in these regions.</a:t>
            </a:r>
          </a:p>
          <a:p>
            <a:endParaRPr lang="en-AU" dirty="0"/>
          </a:p>
        </p:txBody>
      </p:sp>
    </p:spTree>
    <p:extLst>
      <p:ext uri="{BB962C8B-B14F-4D97-AF65-F5344CB8AC3E}">
        <p14:creationId xmlns:p14="http://schemas.microsoft.com/office/powerpoint/2010/main" val="2850204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b="0" i="0" dirty="0">
              <a:solidFill>
                <a:srgbClr val="161616"/>
              </a:solidFill>
              <a:effectLst/>
              <a:highlight>
                <a:srgbClr val="FFFFFF"/>
              </a:highlight>
              <a:latin typeface="Segoe UI" panose="020B0502040204020203" pitchFamily="34" charset="0"/>
            </a:endParaRPr>
          </a:p>
          <a:p>
            <a:r>
              <a:rPr lang="en-GB" b="0" i="0" dirty="0">
                <a:solidFill>
                  <a:srgbClr val="161616"/>
                </a:solidFill>
                <a:effectLst/>
                <a:highlight>
                  <a:srgbClr val="FFFFFF"/>
                </a:highlight>
                <a:latin typeface="Segoe UI" panose="020B0502040204020203" pitchFamily="34" charset="0"/>
              </a:rPr>
              <a:t>Azure Deployment Environments essentially help development teams to quickly and easily spin up app infrastructure using project-based templates that establish consistency and best practices while maximizing security. This on-demand access to secure environments accelerates the different stages of the software development lifecycle in a compliant and cost-efficient way.</a:t>
            </a:r>
          </a:p>
          <a:p>
            <a:endParaRPr lang="en-GB" b="0" i="0" dirty="0">
              <a:solidFill>
                <a:srgbClr val="161616"/>
              </a:solidFill>
              <a:effectLst/>
              <a:highlight>
                <a:srgbClr val="FFFFFF"/>
              </a:highlight>
              <a:latin typeface="Segoe UI" panose="020B0502040204020203" pitchFamily="34" charset="0"/>
            </a:endParaRPr>
          </a:p>
          <a:p>
            <a:pPr algn="l"/>
            <a:r>
              <a:rPr lang="en-GB" b="0" i="0" dirty="0">
                <a:solidFill>
                  <a:srgbClr val="161616"/>
                </a:solidFill>
                <a:effectLst/>
                <a:highlight>
                  <a:srgbClr val="FFFFFF"/>
                </a:highlight>
                <a:latin typeface="Segoe UI" panose="020B0502040204020203" pitchFamily="34" charset="0"/>
              </a:rPr>
              <a:t>A </a:t>
            </a:r>
            <a:r>
              <a:rPr lang="en-GB" b="0" i="1" u="none" strike="noStrike" dirty="0">
                <a:solidFill>
                  <a:srgbClr val="161616"/>
                </a:solidFill>
                <a:effectLst/>
                <a:highlight>
                  <a:srgbClr val="FFFFFF"/>
                </a:highlight>
                <a:latin typeface="Segoe UI" panose="020B0502040204020203" pitchFamily="34" charset="0"/>
                <a:hlinkClick r:id="rId3"/>
              </a:rPr>
              <a:t>deployment environment</a:t>
            </a:r>
            <a:r>
              <a:rPr lang="en-GB" b="0" i="0" dirty="0">
                <a:solidFill>
                  <a:srgbClr val="161616"/>
                </a:solidFill>
                <a:effectLst/>
                <a:highlight>
                  <a:srgbClr val="FFFFFF"/>
                </a:highlight>
                <a:latin typeface="Segoe UI" panose="020B0502040204020203" pitchFamily="34" charset="0"/>
              </a:rPr>
              <a:t> is a collection of Azure infrastructure resources defined in a template called an </a:t>
            </a:r>
            <a:r>
              <a:rPr lang="en-GB" b="0" i="1" u="none" strike="noStrike" dirty="0">
                <a:solidFill>
                  <a:srgbClr val="161616"/>
                </a:solidFill>
                <a:effectLst/>
                <a:highlight>
                  <a:srgbClr val="FFFFFF"/>
                </a:highlight>
                <a:latin typeface="Segoe UI" panose="020B0502040204020203" pitchFamily="34" charset="0"/>
                <a:hlinkClick r:id="rId4"/>
              </a:rPr>
              <a:t>environment definition</a:t>
            </a:r>
            <a:r>
              <a:rPr lang="en-GB" b="0" i="0" dirty="0">
                <a:solidFill>
                  <a:srgbClr val="161616"/>
                </a:solidFill>
                <a:effectLst/>
                <a:highlight>
                  <a:srgbClr val="FFFFFF"/>
                </a:highlight>
                <a:latin typeface="Segoe UI" panose="020B0502040204020203" pitchFamily="34" charset="0"/>
              </a:rPr>
              <a:t>. Developers can deploy infrastructure defined in the templates in subscriptions where they have access, and build their applications on the infrastructure. </a:t>
            </a:r>
          </a:p>
          <a:p>
            <a:pPr algn="l"/>
            <a:endParaRPr lang="en-GB" b="0" i="0" dirty="0">
              <a:solidFill>
                <a:srgbClr val="161616"/>
              </a:solidFill>
              <a:effectLst/>
              <a:highlight>
                <a:srgbClr val="FFFFFF"/>
              </a:highlight>
              <a:latin typeface="Segoe UI" panose="020B0502040204020203" pitchFamily="34" charset="0"/>
            </a:endParaRPr>
          </a:p>
          <a:p>
            <a:pPr algn="l"/>
            <a:r>
              <a:rPr lang="en-GB" b="0" i="0" dirty="0">
                <a:solidFill>
                  <a:srgbClr val="161616"/>
                </a:solidFill>
                <a:effectLst/>
                <a:highlight>
                  <a:srgbClr val="FFFFFF"/>
                </a:highlight>
                <a:latin typeface="Segoe UI" panose="020B0502040204020203" pitchFamily="34" charset="0"/>
              </a:rPr>
              <a:t>Platform engineers can create and manage environment definitions. To specify which environment definitions are available to developers, platform engineers can associate environment definitions with projects, and assign permissions to developers. They can also apply Azure governance based on the type of environment, such as sandbox, testing, or production.</a:t>
            </a:r>
          </a:p>
          <a:p>
            <a:pPr algn="l"/>
            <a:endParaRPr lang="en-GB" b="0" i="0" dirty="0">
              <a:solidFill>
                <a:srgbClr val="161616"/>
              </a:solidFill>
              <a:effectLst/>
              <a:highlight>
                <a:srgbClr val="FFFFFF"/>
              </a:highlight>
              <a:latin typeface="Segoe UI" panose="020B0502040204020203" pitchFamily="34" charset="0"/>
            </a:endParaRPr>
          </a:p>
          <a:p>
            <a:pPr algn="l"/>
            <a:r>
              <a:rPr lang="en-GB" b="0" i="0" dirty="0">
                <a:solidFill>
                  <a:srgbClr val="161616"/>
                </a:solidFill>
                <a:effectLst/>
                <a:highlight>
                  <a:srgbClr val="FFFFFF"/>
                </a:highlight>
                <a:latin typeface="Segoe UI" panose="020B0502040204020203" pitchFamily="34" charset="0"/>
              </a:rPr>
              <a:t>The following diagram shows an overview of Azure Deployment Environments capabilities. Platform engineers define infrastructure templates and configure subscriptions, identity, and permissions. Developers create environments based on the templates, and build and deploy applications on the infrastructure. Environments can support different scenarios, like on-demand environments, sandbox environments for testing, and CI/CD pipelines for continuous integration and continuous deployment.</a:t>
            </a:r>
          </a:p>
          <a:p>
            <a:endParaRPr lang="en-AU" dirty="0"/>
          </a:p>
        </p:txBody>
      </p:sp>
      <p:sp>
        <p:nvSpPr>
          <p:cNvPr id="4" name="Slide Number Placeholder 3"/>
          <p:cNvSpPr>
            <a:spLocks noGrp="1"/>
          </p:cNvSpPr>
          <p:nvPr>
            <p:ph type="sldNum" sz="quarter" idx="5"/>
          </p:nvPr>
        </p:nvSpPr>
        <p:spPr/>
        <p:txBody>
          <a:bodyPr/>
          <a:lstStyle/>
          <a:p>
            <a:fld id="{440FE578-4E2C-494C-A8EC-276080B25C0F}" type="slidenum">
              <a:rPr lang="en-AU" smtClean="0"/>
              <a:t>6</a:t>
            </a:fld>
            <a:endParaRPr lang="en-AU"/>
          </a:p>
        </p:txBody>
      </p:sp>
    </p:spTree>
    <p:extLst>
      <p:ext uri="{BB962C8B-B14F-4D97-AF65-F5344CB8AC3E}">
        <p14:creationId xmlns:p14="http://schemas.microsoft.com/office/powerpoint/2010/main" val="4119273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1" i="0" dirty="0">
                <a:solidFill>
                  <a:srgbClr val="000000"/>
                </a:solidFill>
                <a:effectLst/>
                <a:highlight>
                  <a:srgbClr val="EDEDED"/>
                </a:highlight>
                <a:latin typeface="SegoeUI-Light"/>
              </a:rPr>
              <a:t>Support for Pulumi</a:t>
            </a:r>
            <a:r>
              <a:rPr lang="en-GB" b="0" i="0" dirty="0">
                <a:solidFill>
                  <a:srgbClr val="000000"/>
                </a:solidFill>
                <a:effectLst/>
                <a:highlight>
                  <a:srgbClr val="EDEDED"/>
                </a:highlight>
                <a:latin typeface="SegoeUI-Light"/>
              </a:rPr>
              <a:t>: In addition to being able to use Arm, Bicep and Terraform, customers will be able to perform deployments using Pulumi, another popular </a:t>
            </a:r>
            <a:r>
              <a:rPr lang="en-GB" b="0" i="0" dirty="0" err="1">
                <a:solidFill>
                  <a:srgbClr val="000000"/>
                </a:solidFill>
                <a:effectLst/>
                <a:highlight>
                  <a:srgbClr val="EDEDED"/>
                </a:highlight>
                <a:latin typeface="SegoeUI-Light"/>
              </a:rPr>
              <a:t>IaC</a:t>
            </a:r>
            <a:r>
              <a:rPr lang="en-GB" b="0" i="0" dirty="0">
                <a:solidFill>
                  <a:srgbClr val="000000"/>
                </a:solidFill>
                <a:effectLst/>
                <a:highlight>
                  <a:srgbClr val="EDEDED"/>
                </a:highlight>
                <a:latin typeface="SegoeUI-Light"/>
              </a:rPr>
              <a:t> framework. Customers will be able to build their own container image by leveraging the published guidance, or directly leverage the sample container image published for Pulumi. This feature is in preview.</a:t>
            </a:r>
          </a:p>
          <a:p>
            <a:pPr algn="l">
              <a:buFont typeface="Arial" panose="020B0604020202020204" pitchFamily="34" charset="0"/>
              <a:buChar char="•"/>
            </a:pPr>
            <a:r>
              <a:rPr lang="en-GB" b="1" i="0" dirty="0">
                <a:solidFill>
                  <a:srgbClr val="000000"/>
                </a:solidFill>
                <a:effectLst/>
                <a:highlight>
                  <a:srgbClr val="EDEDED"/>
                </a:highlight>
                <a:latin typeface="SegoeUI-Light"/>
              </a:rPr>
              <a:t>Project-based </a:t>
            </a:r>
            <a:r>
              <a:rPr lang="en-GB" b="1" i="0" dirty="0" err="1">
                <a:solidFill>
                  <a:srgbClr val="000000"/>
                </a:solidFill>
                <a:effectLst/>
                <a:highlight>
                  <a:srgbClr val="EDEDED"/>
                </a:highlight>
                <a:latin typeface="SegoeUI-Light"/>
              </a:rPr>
              <a:t>catalogs</a:t>
            </a:r>
            <a:r>
              <a:rPr lang="en-GB" b="0" i="0" dirty="0">
                <a:solidFill>
                  <a:srgbClr val="000000"/>
                </a:solidFill>
                <a:effectLst/>
                <a:highlight>
                  <a:srgbClr val="EDEDED"/>
                </a:highlight>
                <a:latin typeface="SegoeUI-Light"/>
              </a:rPr>
              <a:t>: Platform engineers will be able to provide project-specific templates or enable dev teams to directly customize the templates used to self-serve app infrastructure. This feature is in preview.</a:t>
            </a:r>
          </a:p>
          <a:p>
            <a:endParaRPr lang="en-AU" dirty="0"/>
          </a:p>
        </p:txBody>
      </p:sp>
    </p:spTree>
    <p:extLst>
      <p:ext uri="{BB962C8B-B14F-4D97-AF65-F5344CB8AC3E}">
        <p14:creationId xmlns:p14="http://schemas.microsoft.com/office/powerpoint/2010/main" val="1924092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 Title slide" type="title">
  <p:cSld name="TITLE">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4500"/>
              <a:buFont typeface="Inter"/>
              <a:buNone/>
              <a:defRPr sz="4500" b="1">
                <a:solidFill>
                  <a:schemeClr val="lt1"/>
                </a:solidFill>
                <a:latin typeface="Inter"/>
                <a:ea typeface="Inter"/>
                <a:cs typeface="Inter"/>
                <a:sym typeface="Inter"/>
              </a:defRPr>
            </a:lvl1pPr>
            <a:lvl2pPr lvl="1">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10" name="Google Shape;10;p2"/>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accent3"/>
              </a:buClr>
              <a:buSzPts val="2300"/>
              <a:buFont typeface="Inter Medium"/>
              <a:buNone/>
              <a:defRPr sz="2300">
                <a:solidFill>
                  <a:schemeClr val="accent3"/>
                </a:solidFill>
                <a:latin typeface="Inter Medium"/>
                <a:ea typeface="Inter Medium"/>
                <a:cs typeface="Inter Medium"/>
                <a:sym typeface="Inter Medium"/>
              </a:defRPr>
            </a:lvl1pPr>
            <a:lvl2pPr lvl="1" algn="ctr">
              <a:lnSpc>
                <a:spcPct val="100000"/>
              </a:lnSpc>
              <a:spcBef>
                <a:spcPts val="0"/>
              </a:spcBef>
              <a:spcAft>
                <a:spcPts val="0"/>
              </a:spcAft>
              <a:buSzPts val="2800"/>
              <a:buFont typeface="Inter"/>
              <a:buNone/>
              <a:defRPr sz="2800" b="1">
                <a:latin typeface="Inter"/>
                <a:ea typeface="Inter"/>
                <a:cs typeface="Inter"/>
                <a:sym typeface="Inter"/>
              </a:defRPr>
            </a:lvl2pPr>
            <a:lvl3pPr lvl="2" algn="ctr">
              <a:lnSpc>
                <a:spcPct val="100000"/>
              </a:lnSpc>
              <a:spcBef>
                <a:spcPts val="0"/>
              </a:spcBef>
              <a:spcAft>
                <a:spcPts val="0"/>
              </a:spcAft>
              <a:buSzPts val="2800"/>
              <a:buFont typeface="Inter"/>
              <a:buNone/>
              <a:defRPr sz="2800" b="1">
                <a:latin typeface="Inter"/>
                <a:ea typeface="Inter"/>
                <a:cs typeface="Inter"/>
                <a:sym typeface="Inter"/>
              </a:defRPr>
            </a:lvl3pPr>
            <a:lvl4pPr lvl="3" algn="ctr">
              <a:lnSpc>
                <a:spcPct val="100000"/>
              </a:lnSpc>
              <a:spcBef>
                <a:spcPts val="0"/>
              </a:spcBef>
              <a:spcAft>
                <a:spcPts val="0"/>
              </a:spcAft>
              <a:buSzPts val="2800"/>
              <a:buFont typeface="Inter"/>
              <a:buNone/>
              <a:defRPr sz="2800" b="1">
                <a:latin typeface="Inter"/>
                <a:ea typeface="Inter"/>
                <a:cs typeface="Inter"/>
                <a:sym typeface="Inter"/>
              </a:defRPr>
            </a:lvl4pPr>
            <a:lvl5pPr lvl="4" algn="ctr">
              <a:lnSpc>
                <a:spcPct val="100000"/>
              </a:lnSpc>
              <a:spcBef>
                <a:spcPts val="0"/>
              </a:spcBef>
              <a:spcAft>
                <a:spcPts val="0"/>
              </a:spcAft>
              <a:buSzPts val="2800"/>
              <a:buFont typeface="Inter"/>
              <a:buNone/>
              <a:defRPr sz="2800" b="1">
                <a:latin typeface="Inter"/>
                <a:ea typeface="Inter"/>
                <a:cs typeface="Inter"/>
                <a:sym typeface="Inter"/>
              </a:defRPr>
            </a:lvl5pPr>
            <a:lvl6pPr lvl="5" algn="ctr">
              <a:lnSpc>
                <a:spcPct val="100000"/>
              </a:lnSpc>
              <a:spcBef>
                <a:spcPts val="0"/>
              </a:spcBef>
              <a:spcAft>
                <a:spcPts val="0"/>
              </a:spcAft>
              <a:buSzPts val="2800"/>
              <a:buFont typeface="Inter"/>
              <a:buNone/>
              <a:defRPr sz="2800" b="1">
                <a:latin typeface="Inter"/>
                <a:ea typeface="Inter"/>
                <a:cs typeface="Inter"/>
                <a:sym typeface="Inter"/>
              </a:defRPr>
            </a:lvl6pPr>
            <a:lvl7pPr lvl="6" algn="ctr">
              <a:lnSpc>
                <a:spcPct val="100000"/>
              </a:lnSpc>
              <a:spcBef>
                <a:spcPts val="0"/>
              </a:spcBef>
              <a:spcAft>
                <a:spcPts val="0"/>
              </a:spcAft>
              <a:buSzPts val="2800"/>
              <a:buFont typeface="Inter"/>
              <a:buNone/>
              <a:defRPr sz="2800" b="1">
                <a:latin typeface="Inter"/>
                <a:ea typeface="Inter"/>
                <a:cs typeface="Inter"/>
                <a:sym typeface="Inter"/>
              </a:defRPr>
            </a:lvl7pPr>
            <a:lvl8pPr lvl="7" algn="ctr">
              <a:lnSpc>
                <a:spcPct val="100000"/>
              </a:lnSpc>
              <a:spcBef>
                <a:spcPts val="0"/>
              </a:spcBef>
              <a:spcAft>
                <a:spcPts val="0"/>
              </a:spcAft>
              <a:buSzPts val="2800"/>
              <a:buFont typeface="Inter"/>
              <a:buNone/>
              <a:defRPr sz="2800" b="1">
                <a:latin typeface="Inter"/>
                <a:ea typeface="Inter"/>
                <a:cs typeface="Inter"/>
                <a:sym typeface="Inter"/>
              </a:defRPr>
            </a:lvl8pPr>
            <a:lvl9pPr lvl="8" algn="ctr">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11" name="Google Shape;11;p2"/>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SzPts val="1700"/>
              <a:buNone/>
              <a:defRPr>
                <a:latin typeface="Archivo"/>
                <a:ea typeface="Archivo"/>
                <a:cs typeface="Archivo"/>
                <a:sym typeface="Archivo"/>
              </a:defRPr>
            </a:lvl2pPr>
            <a:lvl3pPr lvl="2">
              <a:spcBef>
                <a:spcPts val="0"/>
              </a:spcBef>
              <a:spcAft>
                <a:spcPts val="0"/>
              </a:spcAft>
              <a:buSzPts val="1700"/>
              <a:buNone/>
              <a:defRPr>
                <a:latin typeface="Archivo"/>
                <a:ea typeface="Archivo"/>
                <a:cs typeface="Archivo"/>
                <a:sym typeface="Archivo"/>
              </a:defRPr>
            </a:lvl3pPr>
            <a:lvl4pPr lvl="3">
              <a:spcBef>
                <a:spcPts val="0"/>
              </a:spcBef>
              <a:spcAft>
                <a:spcPts val="0"/>
              </a:spcAft>
              <a:buSzPts val="1700"/>
              <a:buNone/>
              <a:defRPr>
                <a:latin typeface="Archivo"/>
                <a:ea typeface="Archivo"/>
                <a:cs typeface="Archivo"/>
                <a:sym typeface="Archivo"/>
              </a:defRPr>
            </a:lvl4pPr>
            <a:lvl5pPr lvl="4">
              <a:spcBef>
                <a:spcPts val="0"/>
              </a:spcBef>
              <a:spcAft>
                <a:spcPts val="0"/>
              </a:spcAft>
              <a:buSzPts val="1700"/>
              <a:buNone/>
              <a:defRPr>
                <a:latin typeface="Archivo"/>
                <a:ea typeface="Archivo"/>
                <a:cs typeface="Archivo"/>
                <a:sym typeface="Archivo"/>
              </a:defRPr>
            </a:lvl5pPr>
            <a:lvl6pPr lvl="5">
              <a:spcBef>
                <a:spcPts val="0"/>
              </a:spcBef>
              <a:spcAft>
                <a:spcPts val="0"/>
              </a:spcAft>
              <a:buSzPts val="1700"/>
              <a:buNone/>
              <a:defRPr>
                <a:latin typeface="Archivo"/>
                <a:ea typeface="Archivo"/>
                <a:cs typeface="Archivo"/>
                <a:sym typeface="Archivo"/>
              </a:defRPr>
            </a:lvl6pPr>
            <a:lvl7pPr lvl="6">
              <a:spcBef>
                <a:spcPts val="0"/>
              </a:spcBef>
              <a:spcAft>
                <a:spcPts val="0"/>
              </a:spcAft>
              <a:buSzPts val="1700"/>
              <a:buNone/>
              <a:defRPr>
                <a:latin typeface="Archivo"/>
                <a:ea typeface="Archivo"/>
                <a:cs typeface="Archivo"/>
                <a:sym typeface="Archivo"/>
              </a:defRPr>
            </a:lvl7pPr>
            <a:lvl8pPr lvl="7">
              <a:spcBef>
                <a:spcPts val="0"/>
              </a:spcBef>
              <a:spcAft>
                <a:spcPts val="0"/>
              </a:spcAft>
              <a:buSzPts val="1700"/>
              <a:buNone/>
              <a:defRPr>
                <a:latin typeface="Archivo"/>
                <a:ea typeface="Archivo"/>
                <a:cs typeface="Archivo"/>
                <a:sym typeface="Archivo"/>
              </a:defRPr>
            </a:lvl8pPr>
            <a:lvl9pPr lvl="8">
              <a:spcBef>
                <a:spcPts val="0"/>
              </a:spcBef>
              <a:spcAft>
                <a:spcPts val="0"/>
              </a:spcAft>
              <a:buSzPts val="1700"/>
              <a:buNone/>
              <a:defRPr>
                <a:latin typeface="Archivo"/>
                <a:ea typeface="Archivo"/>
                <a:cs typeface="Archivo"/>
                <a:sym typeface="Archivo"/>
              </a:defRPr>
            </a:lvl9pPr>
          </a:lstStyle>
          <a:p>
            <a:endParaRPr/>
          </a:p>
        </p:txBody>
      </p:sp>
      <p:pic>
        <p:nvPicPr>
          <p:cNvPr id="12" name="Google Shape;12;p2"/>
          <p:cNvPicPr preferRelativeResize="0"/>
          <p:nvPr/>
        </p:nvPicPr>
        <p:blipFill>
          <a:blip r:embed="rId2">
            <a:alphaModFix/>
          </a:blip>
          <a:stretch>
            <a:fillRect/>
          </a:stretch>
        </p:blipFill>
        <p:spPr>
          <a:xfrm>
            <a:off x="540000" y="540000"/>
            <a:ext cx="1374776" cy="4960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9144000" cy="5143500"/>
          </a:xfrm>
          <a:prstGeom prst="rect">
            <a:avLst/>
          </a:prstGeom>
        </p:spPr>
      </p:pic>
      <p:sp>
        <p:nvSpPr>
          <p:cNvPr id="9" name="Title 1"/>
          <p:cNvSpPr>
            <a:spLocks noGrp="1"/>
          </p:cNvSpPr>
          <p:nvPr>
            <p:ph type="title" hasCustomPrompt="1"/>
          </p:nvPr>
        </p:nvSpPr>
        <p:spPr bwMode="white">
          <a:xfrm>
            <a:off x="438150" y="1728788"/>
            <a:ext cx="4183380" cy="921545"/>
          </a:xfrm>
          <a:noFill/>
        </p:spPr>
        <p:txBody>
          <a:bodyPr vert="horz" wrap="square" lIns="0" tIns="0" rIns="0" bIns="0" rtlCol="0" anchor="b" anchorCtr="0">
            <a:spAutoFit/>
          </a:bodyPr>
          <a:lstStyle>
            <a:lvl1pPr>
              <a:defRPr lang="en-US" sz="3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438150" y="2971801"/>
            <a:ext cx="4183380" cy="207749"/>
          </a:xfrm>
          <a:noFill/>
        </p:spPr>
        <p:txBody>
          <a:bodyPr wrap="square" lIns="0" tIns="0" rIns="0" bIns="0">
            <a:spAutoFit/>
          </a:bodyPr>
          <a:lstStyle>
            <a:lvl1pPr marL="0" indent="0">
              <a:spcBef>
                <a:spcPts val="0"/>
              </a:spcBef>
              <a:buNone/>
              <a:defRPr sz="13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94476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188668"/>
            <a:ext cx="6858000" cy="461665"/>
          </a:xfrm>
          <a:noFill/>
        </p:spPr>
        <p:txBody>
          <a:bodyPr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22270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97141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435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875089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432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367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7776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0610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375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 Title slide with Mantel Group info">
  <p:cSld name="TITLE_1_1">
    <p:bg>
      <p:bgPr>
        <a:solidFill>
          <a:schemeClr val="accent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50000" y="1081075"/>
            <a:ext cx="4610400" cy="2232600"/>
          </a:xfrm>
          <a:prstGeom prst="rect">
            <a:avLst/>
          </a:prstGeom>
        </p:spPr>
        <p:txBody>
          <a:bodyPr spcFirstLastPara="1" wrap="square" lIns="0" tIns="0" rIns="0" bIns="0" anchor="b" anchorCtr="0">
            <a:noAutofit/>
          </a:bodyPr>
          <a:lstStyle>
            <a:lvl1pPr lvl="0" rtl="0">
              <a:spcBef>
                <a:spcPts val="0"/>
              </a:spcBef>
              <a:spcAft>
                <a:spcPts val="0"/>
              </a:spcAft>
              <a:buSzPts val="4500"/>
              <a:buFont typeface="Inter ExtraBold"/>
              <a:buNone/>
              <a:defRPr sz="4500">
                <a:latin typeface="Inter ExtraBold"/>
                <a:ea typeface="Inter ExtraBold"/>
                <a:cs typeface="Inter ExtraBold"/>
                <a:sym typeface="Inter ExtraBold"/>
              </a:defRPr>
            </a:lvl1pPr>
            <a:lvl2pPr lvl="1"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21" name="Google Shape;21;p4"/>
          <p:cNvSpPr txBox="1">
            <a:spLocks noGrp="1"/>
          </p:cNvSpPr>
          <p:nvPr>
            <p:ph type="subTitle" idx="1"/>
          </p:nvPr>
        </p:nvSpPr>
        <p:spPr>
          <a:xfrm>
            <a:off x="450000" y="3313075"/>
            <a:ext cx="4183200" cy="1005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2000"/>
              <a:buFont typeface="Inter Medium"/>
              <a:buNone/>
              <a:defRPr sz="2000">
                <a:solidFill>
                  <a:schemeClr val="accent1"/>
                </a:solidFill>
                <a:latin typeface="Inter Medium"/>
                <a:ea typeface="Inter Medium"/>
                <a:cs typeface="Inter Medium"/>
                <a:sym typeface="Inter Medium"/>
              </a:defRPr>
            </a:lvl1pPr>
            <a:lvl2pPr lvl="1" algn="ctr" rtl="0">
              <a:lnSpc>
                <a:spcPct val="100000"/>
              </a:lnSpc>
              <a:spcBef>
                <a:spcPts val="0"/>
              </a:spcBef>
              <a:spcAft>
                <a:spcPts val="0"/>
              </a:spcAft>
              <a:buSzPts val="2800"/>
              <a:buFont typeface="Inter"/>
              <a:buNone/>
              <a:defRPr sz="2800" b="1">
                <a:latin typeface="Inter"/>
                <a:ea typeface="Inter"/>
                <a:cs typeface="Inter"/>
                <a:sym typeface="Inter"/>
              </a:defRPr>
            </a:lvl2pPr>
            <a:lvl3pPr lvl="2" algn="ctr" rtl="0">
              <a:lnSpc>
                <a:spcPct val="100000"/>
              </a:lnSpc>
              <a:spcBef>
                <a:spcPts val="0"/>
              </a:spcBef>
              <a:spcAft>
                <a:spcPts val="0"/>
              </a:spcAft>
              <a:buSzPts val="2800"/>
              <a:buFont typeface="Inter"/>
              <a:buNone/>
              <a:defRPr sz="2800" b="1">
                <a:latin typeface="Inter"/>
                <a:ea typeface="Inter"/>
                <a:cs typeface="Inter"/>
                <a:sym typeface="Inter"/>
              </a:defRPr>
            </a:lvl3pPr>
            <a:lvl4pPr lvl="3" algn="ctr" rtl="0">
              <a:lnSpc>
                <a:spcPct val="100000"/>
              </a:lnSpc>
              <a:spcBef>
                <a:spcPts val="0"/>
              </a:spcBef>
              <a:spcAft>
                <a:spcPts val="0"/>
              </a:spcAft>
              <a:buSzPts val="2800"/>
              <a:buFont typeface="Inter"/>
              <a:buNone/>
              <a:defRPr sz="2800" b="1">
                <a:latin typeface="Inter"/>
                <a:ea typeface="Inter"/>
                <a:cs typeface="Inter"/>
                <a:sym typeface="Inter"/>
              </a:defRPr>
            </a:lvl4pPr>
            <a:lvl5pPr lvl="4" algn="ctr" rtl="0">
              <a:lnSpc>
                <a:spcPct val="100000"/>
              </a:lnSpc>
              <a:spcBef>
                <a:spcPts val="0"/>
              </a:spcBef>
              <a:spcAft>
                <a:spcPts val="0"/>
              </a:spcAft>
              <a:buSzPts val="2800"/>
              <a:buFont typeface="Inter"/>
              <a:buNone/>
              <a:defRPr sz="2800" b="1">
                <a:latin typeface="Inter"/>
                <a:ea typeface="Inter"/>
                <a:cs typeface="Inter"/>
                <a:sym typeface="Inter"/>
              </a:defRPr>
            </a:lvl5pPr>
            <a:lvl6pPr lvl="5" algn="ctr" rtl="0">
              <a:lnSpc>
                <a:spcPct val="100000"/>
              </a:lnSpc>
              <a:spcBef>
                <a:spcPts val="0"/>
              </a:spcBef>
              <a:spcAft>
                <a:spcPts val="0"/>
              </a:spcAft>
              <a:buSzPts val="2800"/>
              <a:buFont typeface="Inter"/>
              <a:buNone/>
              <a:defRPr sz="2800" b="1">
                <a:latin typeface="Inter"/>
                <a:ea typeface="Inter"/>
                <a:cs typeface="Inter"/>
                <a:sym typeface="Inter"/>
              </a:defRPr>
            </a:lvl6pPr>
            <a:lvl7pPr lvl="6" algn="ctr" rtl="0">
              <a:lnSpc>
                <a:spcPct val="100000"/>
              </a:lnSpc>
              <a:spcBef>
                <a:spcPts val="0"/>
              </a:spcBef>
              <a:spcAft>
                <a:spcPts val="0"/>
              </a:spcAft>
              <a:buSzPts val="2800"/>
              <a:buFont typeface="Inter"/>
              <a:buNone/>
              <a:defRPr sz="2800" b="1">
                <a:latin typeface="Inter"/>
                <a:ea typeface="Inter"/>
                <a:cs typeface="Inter"/>
                <a:sym typeface="Inter"/>
              </a:defRPr>
            </a:lvl7pPr>
            <a:lvl8pPr lvl="7" algn="ctr" rtl="0">
              <a:lnSpc>
                <a:spcPct val="100000"/>
              </a:lnSpc>
              <a:spcBef>
                <a:spcPts val="0"/>
              </a:spcBef>
              <a:spcAft>
                <a:spcPts val="0"/>
              </a:spcAft>
              <a:buSzPts val="2800"/>
              <a:buFont typeface="Inter"/>
              <a:buNone/>
              <a:defRPr sz="2800" b="1">
                <a:latin typeface="Inter"/>
                <a:ea typeface="Inter"/>
                <a:cs typeface="Inter"/>
                <a:sym typeface="Inter"/>
              </a:defRPr>
            </a:lvl8pPr>
            <a:lvl9pPr lvl="8" algn="ctr" rtl="0">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22" name="Google Shape;22;p4"/>
          <p:cNvSpPr txBox="1">
            <a:spLocks noGrp="1"/>
          </p:cNvSpPr>
          <p:nvPr>
            <p:ph type="subTitle" idx="2"/>
          </p:nvPr>
        </p:nvSpPr>
        <p:spPr>
          <a:xfrm>
            <a:off x="450000" y="4213500"/>
            <a:ext cx="4126500" cy="480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200"/>
              <a:buFont typeface="Inter Medium"/>
              <a:buNone/>
              <a:defRPr>
                <a:solidFill>
                  <a:schemeClr val="lt1"/>
                </a:solidFill>
                <a:latin typeface="Inter"/>
                <a:ea typeface="Inter"/>
                <a:cs typeface="Inter"/>
                <a:sym typeface="Inter"/>
              </a:defRPr>
            </a:lvl1pPr>
            <a:lvl2pPr lvl="1" rtl="0">
              <a:spcBef>
                <a:spcPts val="0"/>
              </a:spcBef>
              <a:spcAft>
                <a:spcPts val="0"/>
              </a:spcAft>
              <a:buSzPts val="1700"/>
              <a:buFont typeface="Inter Medium"/>
              <a:buNone/>
              <a:defRPr>
                <a:latin typeface="Inter"/>
                <a:ea typeface="Inter"/>
                <a:cs typeface="Inter"/>
                <a:sym typeface="Inter"/>
              </a:defRPr>
            </a:lvl2pPr>
            <a:lvl3pPr lvl="2" rtl="0">
              <a:spcBef>
                <a:spcPts val="0"/>
              </a:spcBef>
              <a:spcAft>
                <a:spcPts val="0"/>
              </a:spcAft>
              <a:buSzPts val="1700"/>
              <a:buFont typeface="Inter Medium"/>
              <a:buNone/>
              <a:defRPr>
                <a:latin typeface="Inter"/>
                <a:ea typeface="Inter"/>
                <a:cs typeface="Inter"/>
                <a:sym typeface="Inter"/>
              </a:defRPr>
            </a:lvl3pPr>
            <a:lvl4pPr lvl="3" rtl="0">
              <a:spcBef>
                <a:spcPts val="0"/>
              </a:spcBef>
              <a:spcAft>
                <a:spcPts val="0"/>
              </a:spcAft>
              <a:buSzPts val="1700"/>
              <a:buFont typeface="Inter Medium"/>
              <a:buNone/>
              <a:defRPr>
                <a:latin typeface="Inter"/>
                <a:ea typeface="Inter"/>
                <a:cs typeface="Inter"/>
                <a:sym typeface="Inter"/>
              </a:defRPr>
            </a:lvl4pPr>
            <a:lvl5pPr lvl="4" rtl="0">
              <a:spcBef>
                <a:spcPts val="0"/>
              </a:spcBef>
              <a:spcAft>
                <a:spcPts val="0"/>
              </a:spcAft>
              <a:buSzPts val="1700"/>
              <a:buFont typeface="Inter Medium"/>
              <a:buNone/>
              <a:defRPr>
                <a:latin typeface="Inter"/>
                <a:ea typeface="Inter"/>
                <a:cs typeface="Inter"/>
                <a:sym typeface="Inter"/>
              </a:defRPr>
            </a:lvl5pPr>
            <a:lvl6pPr lvl="5" rtl="0">
              <a:spcBef>
                <a:spcPts val="0"/>
              </a:spcBef>
              <a:spcAft>
                <a:spcPts val="0"/>
              </a:spcAft>
              <a:buSzPts val="1700"/>
              <a:buFont typeface="Inter Medium"/>
              <a:buNone/>
              <a:defRPr>
                <a:latin typeface="Inter"/>
                <a:ea typeface="Inter"/>
                <a:cs typeface="Inter"/>
                <a:sym typeface="Inter"/>
              </a:defRPr>
            </a:lvl6pPr>
            <a:lvl7pPr lvl="6" rtl="0">
              <a:spcBef>
                <a:spcPts val="0"/>
              </a:spcBef>
              <a:spcAft>
                <a:spcPts val="0"/>
              </a:spcAft>
              <a:buSzPts val="1700"/>
              <a:buFont typeface="Inter Medium"/>
              <a:buNone/>
              <a:defRPr>
                <a:latin typeface="Inter"/>
                <a:ea typeface="Inter"/>
                <a:cs typeface="Inter"/>
                <a:sym typeface="Inter"/>
              </a:defRPr>
            </a:lvl7pPr>
            <a:lvl8pPr lvl="7" rtl="0">
              <a:spcBef>
                <a:spcPts val="0"/>
              </a:spcBef>
              <a:spcAft>
                <a:spcPts val="0"/>
              </a:spcAft>
              <a:buSzPts val="1700"/>
              <a:buFont typeface="Inter Medium"/>
              <a:buNone/>
              <a:defRPr>
                <a:latin typeface="Inter"/>
                <a:ea typeface="Inter"/>
                <a:cs typeface="Inter"/>
                <a:sym typeface="Inter"/>
              </a:defRPr>
            </a:lvl8pPr>
            <a:lvl9pPr lvl="8" rtl="0">
              <a:spcBef>
                <a:spcPts val="0"/>
              </a:spcBef>
              <a:spcAft>
                <a:spcPts val="0"/>
              </a:spcAft>
              <a:buSzPts val="1700"/>
              <a:buFont typeface="Inter Medium"/>
              <a:buNone/>
              <a:defRPr>
                <a:latin typeface="Inter"/>
                <a:ea typeface="Inter"/>
                <a:cs typeface="Inter"/>
                <a:sym typeface="Inter"/>
              </a:defRPr>
            </a:lvl9pPr>
          </a:lstStyle>
          <a:p>
            <a:endParaRPr/>
          </a:p>
        </p:txBody>
      </p:sp>
      <p:pic>
        <p:nvPicPr>
          <p:cNvPr id="23" name="Google Shape;23;p4"/>
          <p:cNvPicPr preferRelativeResize="0"/>
          <p:nvPr/>
        </p:nvPicPr>
        <p:blipFill>
          <a:blip r:embed="rId2">
            <a:alphaModFix/>
          </a:blip>
          <a:stretch>
            <a:fillRect/>
          </a:stretch>
        </p:blipFill>
        <p:spPr>
          <a:xfrm>
            <a:off x="540000" y="540000"/>
            <a:ext cx="1374776" cy="496050"/>
          </a:xfrm>
          <a:prstGeom prst="rect">
            <a:avLst/>
          </a:prstGeom>
          <a:noFill/>
          <a:ln>
            <a:noFill/>
          </a:ln>
        </p:spPr>
      </p:pic>
      <p:grpSp>
        <p:nvGrpSpPr>
          <p:cNvPr id="24" name="Google Shape;24;p4"/>
          <p:cNvGrpSpPr/>
          <p:nvPr/>
        </p:nvGrpSpPr>
        <p:grpSpPr>
          <a:xfrm>
            <a:off x="5060425" y="3063900"/>
            <a:ext cx="3426425" cy="1362000"/>
            <a:chOff x="4939450" y="3133675"/>
            <a:chExt cx="3426425" cy="1362000"/>
          </a:xfrm>
        </p:grpSpPr>
        <p:sp>
          <p:nvSpPr>
            <p:cNvPr id="25" name="Google Shape;25;p4"/>
            <p:cNvSpPr/>
            <p:nvPr/>
          </p:nvSpPr>
          <p:spPr>
            <a:xfrm>
              <a:off x="4939450" y="3133675"/>
              <a:ext cx="3285300" cy="1362000"/>
            </a:xfrm>
            <a:prstGeom prst="roundRect">
              <a:avLst>
                <a:gd name="adj" fmla="val 6460"/>
              </a:avLst>
            </a:prstGeom>
            <a:solidFill>
              <a:srgbClr val="F5F7F9">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26" name="Google Shape;26;p4"/>
            <p:cNvGrpSpPr/>
            <p:nvPr/>
          </p:nvGrpSpPr>
          <p:grpSpPr>
            <a:xfrm>
              <a:off x="5150050" y="3310300"/>
              <a:ext cx="3215825" cy="1100300"/>
              <a:chOff x="5428075" y="1203275"/>
              <a:chExt cx="3215825" cy="1100300"/>
            </a:xfrm>
          </p:grpSpPr>
          <p:sp>
            <p:nvSpPr>
              <p:cNvPr id="27" name="Google Shape;27;p4"/>
              <p:cNvSpPr txBox="1"/>
              <p:nvPr/>
            </p:nvSpPr>
            <p:spPr>
              <a:xfrm>
                <a:off x="5762400" y="1235275"/>
                <a:ext cx="2881500" cy="106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000">
                    <a:solidFill>
                      <a:srgbClr val="FFFFFF"/>
                    </a:solidFill>
                    <a:latin typeface="Archivo Medium"/>
                    <a:ea typeface="Archivo Medium"/>
                    <a:cs typeface="Archivo Medium"/>
                    <a:sym typeface="Archivo Medium"/>
                  </a:rPr>
                  <a:t>900+ team members</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Offices across Australia and New Zealand</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Voted Best Place to Work in 2021 and 2022</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700"/>
                  </a:spcAft>
                  <a:buClr>
                    <a:srgbClr val="000000"/>
                  </a:buClr>
                  <a:buFont typeface="Arial"/>
                  <a:buNone/>
                </a:pPr>
                <a:r>
                  <a:rPr lang="en-GB" sz="1000">
                    <a:solidFill>
                      <a:srgbClr val="FFFFFF"/>
                    </a:solidFill>
                    <a:latin typeface="Archivo Medium"/>
                    <a:ea typeface="Archivo Medium"/>
                    <a:cs typeface="Archivo Medium"/>
                    <a:sym typeface="Archivo Medium"/>
                  </a:rPr>
                  <a:t>Operating at over 140 clients</a:t>
                </a:r>
                <a:endParaRPr sz="1000">
                  <a:solidFill>
                    <a:srgbClr val="FFFFFF"/>
                  </a:solidFill>
                  <a:latin typeface="Archivo Medium"/>
                  <a:ea typeface="Archivo Medium"/>
                  <a:cs typeface="Archivo Medium"/>
                  <a:sym typeface="Archivo Medium"/>
                </a:endParaRPr>
              </a:p>
            </p:txBody>
          </p:sp>
          <p:sp>
            <p:nvSpPr>
              <p:cNvPr id="28" name="Google Shape;28;p4"/>
              <p:cNvSpPr/>
              <p:nvPr/>
            </p:nvSpPr>
            <p:spPr>
              <a:xfrm>
                <a:off x="5428075" y="120327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29" name="Google Shape;29;p4"/>
              <p:cNvSpPr/>
              <p:nvPr/>
            </p:nvSpPr>
            <p:spPr>
              <a:xfrm>
                <a:off x="5428075" y="146085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0" name="Google Shape;30;p4"/>
              <p:cNvSpPr/>
              <p:nvPr/>
            </p:nvSpPr>
            <p:spPr>
              <a:xfrm>
                <a:off x="5428075" y="173782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1" name="Google Shape;31;p4"/>
              <p:cNvSpPr/>
              <p:nvPr/>
            </p:nvSpPr>
            <p:spPr>
              <a:xfrm>
                <a:off x="5428075" y="199540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grpSp>
      </p:grpSp>
      <p:grpSp>
        <p:nvGrpSpPr>
          <p:cNvPr id="32" name="Google Shape;32;p4"/>
          <p:cNvGrpSpPr/>
          <p:nvPr/>
        </p:nvGrpSpPr>
        <p:grpSpPr>
          <a:xfrm>
            <a:off x="5102851" y="831101"/>
            <a:ext cx="3447282" cy="1924324"/>
            <a:chOff x="5102851" y="831101"/>
            <a:chExt cx="3447282" cy="1924324"/>
          </a:xfrm>
        </p:grpSpPr>
        <p:grpSp>
          <p:nvGrpSpPr>
            <p:cNvPr id="33" name="Google Shape;33;p4"/>
            <p:cNvGrpSpPr/>
            <p:nvPr/>
          </p:nvGrpSpPr>
          <p:grpSpPr>
            <a:xfrm>
              <a:off x="5102851" y="831101"/>
              <a:ext cx="3447282" cy="1924324"/>
              <a:chOff x="4634426" y="1490533"/>
              <a:chExt cx="3873350" cy="2162162"/>
            </a:xfrm>
          </p:grpSpPr>
          <p:grpSp>
            <p:nvGrpSpPr>
              <p:cNvPr id="34" name="Google Shape;34;p4"/>
              <p:cNvGrpSpPr/>
              <p:nvPr/>
            </p:nvGrpSpPr>
            <p:grpSpPr>
              <a:xfrm rot="-121053">
                <a:off x="4879552" y="1538319"/>
                <a:ext cx="2751012" cy="2066592"/>
                <a:chOff x="3310782" y="2425915"/>
                <a:chExt cx="4866890" cy="3655418"/>
              </a:xfrm>
            </p:grpSpPr>
            <p:grpSp>
              <p:nvGrpSpPr>
                <p:cNvPr id="35" name="Google Shape;35;p4"/>
                <p:cNvGrpSpPr/>
                <p:nvPr/>
              </p:nvGrpSpPr>
              <p:grpSpPr>
                <a:xfrm>
                  <a:off x="3310782" y="2425915"/>
                  <a:ext cx="3603361" cy="3399184"/>
                  <a:chOff x="2540000" y="973138"/>
                  <a:chExt cx="4062413" cy="3832225"/>
                </a:xfrm>
              </p:grpSpPr>
              <p:sp>
                <p:nvSpPr>
                  <p:cNvPr id="36" name="Google Shape;36;p4"/>
                  <p:cNvSpPr/>
                  <p:nvPr/>
                </p:nvSpPr>
                <p:spPr>
                  <a:xfrm>
                    <a:off x="2540000" y="1339850"/>
                    <a:ext cx="1604963" cy="2360614"/>
                  </a:xfrm>
                  <a:custGeom>
                    <a:avLst/>
                    <a:gdLst/>
                    <a:ahLst/>
                    <a:cxnLst/>
                    <a:rect l="l" t="t" r="r" b="b"/>
                    <a:pathLst>
                      <a:path w="885" h="1302" extrusionOk="0">
                        <a:moveTo>
                          <a:pt x="882" y="66"/>
                        </a:moveTo>
                        <a:cubicBezTo>
                          <a:pt x="879" y="64"/>
                          <a:pt x="875" y="63"/>
                          <a:pt x="871" y="63"/>
                        </a:cubicBezTo>
                        <a:cubicBezTo>
                          <a:pt x="866" y="62"/>
                          <a:pt x="864" y="59"/>
                          <a:pt x="860" y="59"/>
                        </a:cubicBezTo>
                        <a:cubicBezTo>
                          <a:pt x="857" y="59"/>
                          <a:pt x="856" y="60"/>
                          <a:pt x="853" y="60"/>
                        </a:cubicBezTo>
                        <a:cubicBezTo>
                          <a:pt x="854" y="63"/>
                          <a:pt x="854" y="66"/>
                          <a:pt x="856" y="68"/>
                        </a:cubicBezTo>
                        <a:cubicBezTo>
                          <a:pt x="856" y="69"/>
                          <a:pt x="856" y="69"/>
                          <a:pt x="856" y="69"/>
                        </a:cubicBezTo>
                        <a:cubicBezTo>
                          <a:pt x="854" y="69"/>
                          <a:pt x="853" y="68"/>
                          <a:pt x="852" y="68"/>
                        </a:cubicBezTo>
                        <a:cubicBezTo>
                          <a:pt x="851" y="68"/>
                          <a:pt x="851" y="68"/>
                          <a:pt x="851" y="68"/>
                        </a:cubicBezTo>
                        <a:cubicBezTo>
                          <a:pt x="851" y="69"/>
                          <a:pt x="851" y="70"/>
                          <a:pt x="852" y="70"/>
                        </a:cubicBezTo>
                        <a:cubicBezTo>
                          <a:pt x="852" y="72"/>
                          <a:pt x="852" y="72"/>
                          <a:pt x="852" y="72"/>
                        </a:cubicBezTo>
                        <a:cubicBezTo>
                          <a:pt x="850" y="71"/>
                          <a:pt x="848" y="70"/>
                          <a:pt x="847" y="68"/>
                        </a:cubicBezTo>
                        <a:cubicBezTo>
                          <a:pt x="846" y="69"/>
                          <a:pt x="846" y="69"/>
                          <a:pt x="846" y="69"/>
                        </a:cubicBezTo>
                        <a:cubicBezTo>
                          <a:pt x="846" y="71"/>
                          <a:pt x="847" y="73"/>
                          <a:pt x="847" y="75"/>
                        </a:cubicBezTo>
                        <a:cubicBezTo>
                          <a:pt x="847" y="75"/>
                          <a:pt x="846" y="76"/>
                          <a:pt x="846" y="76"/>
                        </a:cubicBezTo>
                        <a:cubicBezTo>
                          <a:pt x="842" y="71"/>
                          <a:pt x="842" y="71"/>
                          <a:pt x="842" y="71"/>
                        </a:cubicBezTo>
                        <a:cubicBezTo>
                          <a:pt x="840" y="73"/>
                          <a:pt x="839" y="75"/>
                          <a:pt x="839" y="78"/>
                        </a:cubicBezTo>
                        <a:cubicBezTo>
                          <a:pt x="839" y="83"/>
                          <a:pt x="843" y="95"/>
                          <a:pt x="836" y="83"/>
                        </a:cubicBezTo>
                        <a:cubicBezTo>
                          <a:pt x="835" y="86"/>
                          <a:pt x="833" y="91"/>
                          <a:pt x="833" y="94"/>
                        </a:cubicBezTo>
                        <a:cubicBezTo>
                          <a:pt x="833" y="95"/>
                          <a:pt x="835" y="98"/>
                          <a:pt x="833" y="96"/>
                        </a:cubicBezTo>
                        <a:cubicBezTo>
                          <a:pt x="830" y="90"/>
                          <a:pt x="830" y="90"/>
                          <a:pt x="830" y="90"/>
                        </a:cubicBezTo>
                        <a:cubicBezTo>
                          <a:pt x="827" y="89"/>
                          <a:pt x="823" y="87"/>
                          <a:pt x="830" y="87"/>
                        </a:cubicBezTo>
                        <a:cubicBezTo>
                          <a:pt x="832" y="87"/>
                          <a:pt x="834" y="85"/>
                          <a:pt x="834" y="83"/>
                        </a:cubicBezTo>
                        <a:cubicBezTo>
                          <a:pt x="834" y="78"/>
                          <a:pt x="832" y="76"/>
                          <a:pt x="832" y="72"/>
                        </a:cubicBezTo>
                        <a:cubicBezTo>
                          <a:pt x="832" y="69"/>
                          <a:pt x="832" y="67"/>
                          <a:pt x="833" y="64"/>
                        </a:cubicBezTo>
                        <a:cubicBezTo>
                          <a:pt x="834" y="62"/>
                          <a:pt x="837" y="61"/>
                          <a:pt x="837" y="58"/>
                        </a:cubicBezTo>
                        <a:cubicBezTo>
                          <a:pt x="837" y="53"/>
                          <a:pt x="832" y="50"/>
                          <a:pt x="827" y="47"/>
                        </a:cubicBezTo>
                        <a:cubicBezTo>
                          <a:pt x="823" y="45"/>
                          <a:pt x="821" y="43"/>
                          <a:pt x="818" y="39"/>
                        </a:cubicBezTo>
                        <a:cubicBezTo>
                          <a:pt x="818" y="37"/>
                          <a:pt x="815" y="37"/>
                          <a:pt x="815" y="35"/>
                        </a:cubicBezTo>
                        <a:cubicBezTo>
                          <a:pt x="815" y="35"/>
                          <a:pt x="815" y="34"/>
                          <a:pt x="815" y="34"/>
                        </a:cubicBezTo>
                        <a:cubicBezTo>
                          <a:pt x="815" y="29"/>
                          <a:pt x="811" y="28"/>
                          <a:pt x="807" y="26"/>
                        </a:cubicBezTo>
                        <a:cubicBezTo>
                          <a:pt x="805" y="25"/>
                          <a:pt x="804" y="23"/>
                          <a:pt x="801" y="21"/>
                        </a:cubicBezTo>
                        <a:cubicBezTo>
                          <a:pt x="799" y="20"/>
                          <a:pt x="795" y="21"/>
                          <a:pt x="795" y="18"/>
                        </a:cubicBezTo>
                        <a:cubicBezTo>
                          <a:pt x="795" y="15"/>
                          <a:pt x="795" y="11"/>
                          <a:pt x="793" y="11"/>
                        </a:cubicBezTo>
                        <a:cubicBezTo>
                          <a:pt x="789" y="11"/>
                          <a:pt x="787" y="12"/>
                          <a:pt x="784" y="12"/>
                        </a:cubicBezTo>
                        <a:cubicBezTo>
                          <a:pt x="777" y="12"/>
                          <a:pt x="774" y="7"/>
                          <a:pt x="771" y="0"/>
                        </a:cubicBezTo>
                        <a:cubicBezTo>
                          <a:pt x="769" y="2"/>
                          <a:pt x="768" y="3"/>
                          <a:pt x="765" y="4"/>
                        </a:cubicBezTo>
                        <a:cubicBezTo>
                          <a:pt x="760" y="2"/>
                          <a:pt x="760" y="2"/>
                          <a:pt x="760" y="2"/>
                        </a:cubicBezTo>
                        <a:cubicBezTo>
                          <a:pt x="759" y="3"/>
                          <a:pt x="759" y="3"/>
                          <a:pt x="759" y="3"/>
                        </a:cubicBezTo>
                        <a:cubicBezTo>
                          <a:pt x="762" y="7"/>
                          <a:pt x="763" y="10"/>
                          <a:pt x="768" y="13"/>
                        </a:cubicBezTo>
                        <a:cubicBezTo>
                          <a:pt x="767" y="14"/>
                          <a:pt x="767" y="14"/>
                          <a:pt x="767" y="14"/>
                        </a:cubicBezTo>
                        <a:cubicBezTo>
                          <a:pt x="765" y="13"/>
                          <a:pt x="764" y="14"/>
                          <a:pt x="761" y="14"/>
                        </a:cubicBezTo>
                        <a:cubicBezTo>
                          <a:pt x="761" y="19"/>
                          <a:pt x="758" y="22"/>
                          <a:pt x="754" y="25"/>
                        </a:cubicBezTo>
                        <a:cubicBezTo>
                          <a:pt x="752" y="27"/>
                          <a:pt x="752" y="29"/>
                          <a:pt x="749" y="29"/>
                        </a:cubicBezTo>
                        <a:cubicBezTo>
                          <a:pt x="744" y="29"/>
                          <a:pt x="744" y="22"/>
                          <a:pt x="744" y="17"/>
                        </a:cubicBezTo>
                        <a:cubicBezTo>
                          <a:pt x="744" y="10"/>
                          <a:pt x="745" y="15"/>
                          <a:pt x="740" y="18"/>
                        </a:cubicBezTo>
                        <a:cubicBezTo>
                          <a:pt x="738" y="19"/>
                          <a:pt x="735" y="19"/>
                          <a:pt x="735" y="21"/>
                        </a:cubicBezTo>
                        <a:cubicBezTo>
                          <a:pt x="735" y="24"/>
                          <a:pt x="737" y="24"/>
                          <a:pt x="738" y="26"/>
                        </a:cubicBezTo>
                        <a:cubicBezTo>
                          <a:pt x="735" y="27"/>
                          <a:pt x="734" y="29"/>
                          <a:pt x="731" y="29"/>
                        </a:cubicBezTo>
                        <a:cubicBezTo>
                          <a:pt x="723" y="29"/>
                          <a:pt x="730" y="19"/>
                          <a:pt x="721" y="30"/>
                        </a:cubicBezTo>
                        <a:cubicBezTo>
                          <a:pt x="722" y="32"/>
                          <a:pt x="722" y="32"/>
                          <a:pt x="722" y="32"/>
                        </a:cubicBezTo>
                        <a:cubicBezTo>
                          <a:pt x="720" y="35"/>
                          <a:pt x="718" y="36"/>
                          <a:pt x="718" y="38"/>
                        </a:cubicBezTo>
                        <a:cubicBezTo>
                          <a:pt x="718" y="40"/>
                          <a:pt x="719" y="41"/>
                          <a:pt x="719" y="43"/>
                        </a:cubicBezTo>
                        <a:cubicBezTo>
                          <a:pt x="719" y="46"/>
                          <a:pt x="715" y="45"/>
                          <a:pt x="712" y="45"/>
                        </a:cubicBezTo>
                        <a:cubicBezTo>
                          <a:pt x="713" y="48"/>
                          <a:pt x="713" y="49"/>
                          <a:pt x="714" y="51"/>
                        </a:cubicBezTo>
                        <a:cubicBezTo>
                          <a:pt x="713" y="50"/>
                          <a:pt x="713" y="50"/>
                          <a:pt x="713" y="50"/>
                        </a:cubicBezTo>
                        <a:cubicBezTo>
                          <a:pt x="712" y="49"/>
                          <a:pt x="710" y="48"/>
                          <a:pt x="709" y="47"/>
                        </a:cubicBezTo>
                        <a:cubicBezTo>
                          <a:pt x="708" y="45"/>
                          <a:pt x="708" y="41"/>
                          <a:pt x="706" y="41"/>
                        </a:cubicBezTo>
                        <a:cubicBezTo>
                          <a:pt x="697" y="41"/>
                          <a:pt x="699" y="56"/>
                          <a:pt x="699" y="33"/>
                        </a:cubicBezTo>
                        <a:cubicBezTo>
                          <a:pt x="699" y="33"/>
                          <a:pt x="700" y="33"/>
                          <a:pt x="700" y="32"/>
                        </a:cubicBezTo>
                        <a:cubicBezTo>
                          <a:pt x="700" y="30"/>
                          <a:pt x="697" y="29"/>
                          <a:pt x="695" y="28"/>
                        </a:cubicBezTo>
                        <a:cubicBezTo>
                          <a:pt x="695" y="40"/>
                          <a:pt x="695" y="40"/>
                          <a:pt x="695" y="40"/>
                        </a:cubicBezTo>
                        <a:cubicBezTo>
                          <a:pt x="695" y="43"/>
                          <a:pt x="695" y="44"/>
                          <a:pt x="695" y="47"/>
                        </a:cubicBezTo>
                        <a:cubicBezTo>
                          <a:pt x="691" y="47"/>
                          <a:pt x="687" y="47"/>
                          <a:pt x="685" y="51"/>
                        </a:cubicBezTo>
                        <a:cubicBezTo>
                          <a:pt x="685" y="50"/>
                          <a:pt x="684" y="50"/>
                          <a:pt x="684" y="50"/>
                        </a:cubicBezTo>
                        <a:cubicBezTo>
                          <a:pt x="684" y="48"/>
                          <a:pt x="684" y="48"/>
                          <a:pt x="684" y="48"/>
                        </a:cubicBezTo>
                        <a:cubicBezTo>
                          <a:pt x="681" y="48"/>
                          <a:pt x="681" y="48"/>
                          <a:pt x="681" y="48"/>
                        </a:cubicBezTo>
                        <a:cubicBezTo>
                          <a:pt x="680" y="48"/>
                          <a:pt x="680" y="47"/>
                          <a:pt x="679" y="47"/>
                        </a:cubicBezTo>
                        <a:cubicBezTo>
                          <a:pt x="678" y="47"/>
                          <a:pt x="678" y="48"/>
                          <a:pt x="678" y="48"/>
                        </a:cubicBezTo>
                        <a:cubicBezTo>
                          <a:pt x="678" y="52"/>
                          <a:pt x="673" y="53"/>
                          <a:pt x="673" y="57"/>
                        </a:cubicBezTo>
                        <a:cubicBezTo>
                          <a:pt x="673" y="61"/>
                          <a:pt x="676" y="63"/>
                          <a:pt x="680" y="63"/>
                        </a:cubicBezTo>
                        <a:cubicBezTo>
                          <a:pt x="680" y="64"/>
                          <a:pt x="680" y="64"/>
                          <a:pt x="680" y="64"/>
                        </a:cubicBezTo>
                        <a:cubicBezTo>
                          <a:pt x="680" y="67"/>
                          <a:pt x="679" y="67"/>
                          <a:pt x="678" y="69"/>
                        </a:cubicBezTo>
                        <a:cubicBezTo>
                          <a:pt x="678" y="70"/>
                          <a:pt x="678" y="70"/>
                          <a:pt x="678" y="70"/>
                        </a:cubicBezTo>
                        <a:cubicBezTo>
                          <a:pt x="679" y="71"/>
                          <a:pt x="679" y="71"/>
                          <a:pt x="680" y="71"/>
                        </a:cubicBezTo>
                        <a:cubicBezTo>
                          <a:pt x="681" y="71"/>
                          <a:pt x="681" y="70"/>
                          <a:pt x="682" y="70"/>
                        </a:cubicBezTo>
                        <a:cubicBezTo>
                          <a:pt x="683" y="70"/>
                          <a:pt x="683" y="72"/>
                          <a:pt x="684" y="72"/>
                        </a:cubicBezTo>
                        <a:cubicBezTo>
                          <a:pt x="685" y="72"/>
                          <a:pt x="686" y="72"/>
                          <a:pt x="686" y="72"/>
                        </a:cubicBezTo>
                        <a:cubicBezTo>
                          <a:pt x="685" y="73"/>
                          <a:pt x="684" y="73"/>
                          <a:pt x="684" y="75"/>
                        </a:cubicBezTo>
                        <a:cubicBezTo>
                          <a:pt x="684" y="77"/>
                          <a:pt x="687" y="78"/>
                          <a:pt x="689" y="80"/>
                        </a:cubicBezTo>
                        <a:cubicBezTo>
                          <a:pt x="686" y="80"/>
                          <a:pt x="685" y="81"/>
                          <a:pt x="682" y="81"/>
                        </a:cubicBezTo>
                        <a:cubicBezTo>
                          <a:pt x="678" y="81"/>
                          <a:pt x="677" y="79"/>
                          <a:pt x="673" y="77"/>
                        </a:cubicBezTo>
                        <a:cubicBezTo>
                          <a:pt x="673" y="79"/>
                          <a:pt x="673" y="80"/>
                          <a:pt x="672" y="81"/>
                        </a:cubicBezTo>
                        <a:cubicBezTo>
                          <a:pt x="665" y="78"/>
                          <a:pt x="665" y="66"/>
                          <a:pt x="664" y="79"/>
                        </a:cubicBezTo>
                        <a:cubicBezTo>
                          <a:pt x="662" y="79"/>
                          <a:pt x="660" y="79"/>
                          <a:pt x="657" y="79"/>
                        </a:cubicBezTo>
                        <a:cubicBezTo>
                          <a:pt x="657" y="80"/>
                          <a:pt x="657" y="81"/>
                          <a:pt x="657" y="82"/>
                        </a:cubicBezTo>
                        <a:cubicBezTo>
                          <a:pt x="660" y="83"/>
                          <a:pt x="660" y="83"/>
                          <a:pt x="660" y="83"/>
                        </a:cubicBezTo>
                        <a:cubicBezTo>
                          <a:pt x="662" y="82"/>
                          <a:pt x="663" y="81"/>
                          <a:pt x="666" y="81"/>
                        </a:cubicBezTo>
                        <a:cubicBezTo>
                          <a:pt x="663" y="83"/>
                          <a:pt x="662" y="84"/>
                          <a:pt x="659" y="85"/>
                        </a:cubicBezTo>
                        <a:cubicBezTo>
                          <a:pt x="660" y="88"/>
                          <a:pt x="662" y="89"/>
                          <a:pt x="664" y="89"/>
                        </a:cubicBezTo>
                        <a:cubicBezTo>
                          <a:pt x="666" y="89"/>
                          <a:pt x="667" y="87"/>
                          <a:pt x="669" y="87"/>
                        </a:cubicBezTo>
                        <a:cubicBezTo>
                          <a:pt x="668" y="89"/>
                          <a:pt x="668" y="90"/>
                          <a:pt x="668" y="93"/>
                        </a:cubicBezTo>
                        <a:cubicBezTo>
                          <a:pt x="668" y="96"/>
                          <a:pt x="678" y="106"/>
                          <a:pt x="676" y="105"/>
                        </a:cubicBezTo>
                        <a:cubicBezTo>
                          <a:pt x="671" y="103"/>
                          <a:pt x="672" y="99"/>
                          <a:pt x="668" y="99"/>
                        </a:cubicBezTo>
                        <a:cubicBezTo>
                          <a:pt x="667" y="99"/>
                          <a:pt x="666" y="101"/>
                          <a:pt x="665" y="102"/>
                        </a:cubicBezTo>
                        <a:cubicBezTo>
                          <a:pt x="663" y="100"/>
                          <a:pt x="661" y="100"/>
                          <a:pt x="660" y="98"/>
                        </a:cubicBezTo>
                        <a:cubicBezTo>
                          <a:pt x="659" y="96"/>
                          <a:pt x="661" y="94"/>
                          <a:pt x="659" y="92"/>
                        </a:cubicBezTo>
                        <a:cubicBezTo>
                          <a:pt x="657" y="90"/>
                          <a:pt x="655" y="92"/>
                          <a:pt x="653" y="91"/>
                        </a:cubicBezTo>
                        <a:cubicBezTo>
                          <a:pt x="652" y="91"/>
                          <a:pt x="652" y="90"/>
                          <a:pt x="651" y="90"/>
                        </a:cubicBezTo>
                        <a:cubicBezTo>
                          <a:pt x="647" y="90"/>
                          <a:pt x="647" y="93"/>
                          <a:pt x="644" y="95"/>
                        </a:cubicBezTo>
                        <a:cubicBezTo>
                          <a:pt x="645" y="98"/>
                          <a:pt x="645" y="98"/>
                          <a:pt x="645" y="98"/>
                        </a:cubicBezTo>
                        <a:cubicBezTo>
                          <a:pt x="644" y="100"/>
                          <a:pt x="642" y="101"/>
                          <a:pt x="640" y="101"/>
                        </a:cubicBezTo>
                        <a:cubicBezTo>
                          <a:pt x="638" y="101"/>
                          <a:pt x="637" y="99"/>
                          <a:pt x="636" y="99"/>
                        </a:cubicBezTo>
                        <a:cubicBezTo>
                          <a:pt x="635" y="101"/>
                          <a:pt x="631" y="101"/>
                          <a:pt x="631" y="104"/>
                        </a:cubicBezTo>
                        <a:cubicBezTo>
                          <a:pt x="631" y="105"/>
                          <a:pt x="632" y="106"/>
                          <a:pt x="633" y="106"/>
                        </a:cubicBezTo>
                        <a:cubicBezTo>
                          <a:pt x="630" y="108"/>
                          <a:pt x="629" y="112"/>
                          <a:pt x="629" y="115"/>
                        </a:cubicBezTo>
                        <a:cubicBezTo>
                          <a:pt x="629" y="117"/>
                          <a:pt x="631" y="119"/>
                          <a:pt x="632" y="119"/>
                        </a:cubicBezTo>
                        <a:cubicBezTo>
                          <a:pt x="633" y="119"/>
                          <a:pt x="633" y="118"/>
                          <a:pt x="634" y="118"/>
                        </a:cubicBezTo>
                        <a:cubicBezTo>
                          <a:pt x="635" y="118"/>
                          <a:pt x="635" y="118"/>
                          <a:pt x="635" y="118"/>
                        </a:cubicBezTo>
                        <a:cubicBezTo>
                          <a:pt x="635" y="120"/>
                          <a:pt x="635" y="121"/>
                          <a:pt x="635" y="123"/>
                        </a:cubicBezTo>
                        <a:cubicBezTo>
                          <a:pt x="642" y="120"/>
                          <a:pt x="644" y="115"/>
                          <a:pt x="649" y="110"/>
                        </a:cubicBezTo>
                        <a:cubicBezTo>
                          <a:pt x="649" y="116"/>
                          <a:pt x="649" y="116"/>
                          <a:pt x="649" y="116"/>
                        </a:cubicBezTo>
                        <a:cubicBezTo>
                          <a:pt x="649" y="120"/>
                          <a:pt x="642" y="120"/>
                          <a:pt x="642" y="125"/>
                        </a:cubicBezTo>
                        <a:cubicBezTo>
                          <a:pt x="642" y="126"/>
                          <a:pt x="642" y="126"/>
                          <a:pt x="642" y="128"/>
                        </a:cubicBezTo>
                        <a:cubicBezTo>
                          <a:pt x="641" y="128"/>
                          <a:pt x="640" y="129"/>
                          <a:pt x="640" y="130"/>
                        </a:cubicBezTo>
                        <a:cubicBezTo>
                          <a:pt x="640" y="132"/>
                          <a:pt x="641" y="133"/>
                          <a:pt x="641" y="135"/>
                        </a:cubicBezTo>
                        <a:cubicBezTo>
                          <a:pt x="641" y="137"/>
                          <a:pt x="638" y="137"/>
                          <a:pt x="637" y="139"/>
                        </a:cubicBezTo>
                        <a:cubicBezTo>
                          <a:pt x="635" y="139"/>
                          <a:pt x="634" y="138"/>
                          <a:pt x="633" y="137"/>
                        </a:cubicBezTo>
                        <a:cubicBezTo>
                          <a:pt x="632" y="141"/>
                          <a:pt x="632" y="143"/>
                          <a:pt x="630" y="146"/>
                        </a:cubicBezTo>
                        <a:cubicBezTo>
                          <a:pt x="632" y="147"/>
                          <a:pt x="632" y="148"/>
                          <a:pt x="634" y="148"/>
                        </a:cubicBezTo>
                        <a:cubicBezTo>
                          <a:pt x="635" y="148"/>
                          <a:pt x="636" y="147"/>
                          <a:pt x="637" y="147"/>
                        </a:cubicBezTo>
                        <a:cubicBezTo>
                          <a:pt x="639" y="147"/>
                          <a:pt x="659" y="153"/>
                          <a:pt x="654" y="154"/>
                        </a:cubicBezTo>
                        <a:cubicBezTo>
                          <a:pt x="647" y="152"/>
                          <a:pt x="643" y="154"/>
                          <a:pt x="636" y="153"/>
                        </a:cubicBezTo>
                        <a:cubicBezTo>
                          <a:pt x="633" y="152"/>
                          <a:pt x="631" y="149"/>
                          <a:pt x="628" y="149"/>
                        </a:cubicBezTo>
                        <a:cubicBezTo>
                          <a:pt x="628" y="149"/>
                          <a:pt x="627" y="150"/>
                          <a:pt x="627" y="150"/>
                        </a:cubicBezTo>
                        <a:cubicBezTo>
                          <a:pt x="627" y="153"/>
                          <a:pt x="629" y="155"/>
                          <a:pt x="632" y="155"/>
                        </a:cubicBezTo>
                        <a:cubicBezTo>
                          <a:pt x="632" y="157"/>
                          <a:pt x="631" y="157"/>
                          <a:pt x="631" y="159"/>
                        </a:cubicBezTo>
                        <a:cubicBezTo>
                          <a:pt x="629" y="157"/>
                          <a:pt x="628" y="155"/>
                          <a:pt x="625" y="155"/>
                        </a:cubicBezTo>
                        <a:cubicBezTo>
                          <a:pt x="624" y="155"/>
                          <a:pt x="624" y="156"/>
                          <a:pt x="623" y="156"/>
                        </a:cubicBezTo>
                        <a:cubicBezTo>
                          <a:pt x="618" y="156"/>
                          <a:pt x="618" y="151"/>
                          <a:pt x="616" y="148"/>
                        </a:cubicBezTo>
                        <a:cubicBezTo>
                          <a:pt x="613" y="144"/>
                          <a:pt x="610" y="145"/>
                          <a:pt x="606" y="145"/>
                        </a:cubicBezTo>
                        <a:cubicBezTo>
                          <a:pt x="605" y="145"/>
                          <a:pt x="605" y="145"/>
                          <a:pt x="605" y="145"/>
                        </a:cubicBezTo>
                        <a:cubicBezTo>
                          <a:pt x="606" y="147"/>
                          <a:pt x="608" y="148"/>
                          <a:pt x="608" y="150"/>
                        </a:cubicBezTo>
                        <a:cubicBezTo>
                          <a:pt x="608" y="151"/>
                          <a:pt x="608" y="151"/>
                          <a:pt x="608" y="151"/>
                        </a:cubicBezTo>
                        <a:cubicBezTo>
                          <a:pt x="605" y="151"/>
                          <a:pt x="605" y="151"/>
                          <a:pt x="605" y="151"/>
                        </a:cubicBezTo>
                        <a:cubicBezTo>
                          <a:pt x="603" y="151"/>
                          <a:pt x="603" y="153"/>
                          <a:pt x="601" y="153"/>
                        </a:cubicBezTo>
                        <a:cubicBezTo>
                          <a:pt x="600" y="153"/>
                          <a:pt x="599" y="151"/>
                          <a:pt x="598" y="150"/>
                        </a:cubicBezTo>
                        <a:cubicBezTo>
                          <a:pt x="595" y="147"/>
                          <a:pt x="592" y="145"/>
                          <a:pt x="592" y="141"/>
                        </a:cubicBezTo>
                        <a:cubicBezTo>
                          <a:pt x="592" y="140"/>
                          <a:pt x="592" y="139"/>
                          <a:pt x="592" y="139"/>
                        </a:cubicBezTo>
                        <a:cubicBezTo>
                          <a:pt x="590" y="139"/>
                          <a:pt x="590" y="139"/>
                          <a:pt x="590" y="139"/>
                        </a:cubicBezTo>
                        <a:cubicBezTo>
                          <a:pt x="590" y="139"/>
                          <a:pt x="589" y="139"/>
                          <a:pt x="589" y="139"/>
                        </a:cubicBezTo>
                        <a:cubicBezTo>
                          <a:pt x="588" y="139"/>
                          <a:pt x="588" y="139"/>
                          <a:pt x="587" y="139"/>
                        </a:cubicBezTo>
                        <a:cubicBezTo>
                          <a:pt x="587" y="141"/>
                          <a:pt x="586" y="142"/>
                          <a:pt x="586" y="144"/>
                        </a:cubicBezTo>
                        <a:cubicBezTo>
                          <a:pt x="586" y="144"/>
                          <a:pt x="587" y="144"/>
                          <a:pt x="587" y="145"/>
                        </a:cubicBezTo>
                        <a:cubicBezTo>
                          <a:pt x="591" y="145"/>
                          <a:pt x="591" y="145"/>
                          <a:pt x="591" y="145"/>
                        </a:cubicBezTo>
                        <a:cubicBezTo>
                          <a:pt x="591" y="152"/>
                          <a:pt x="591" y="152"/>
                          <a:pt x="591" y="152"/>
                        </a:cubicBezTo>
                        <a:cubicBezTo>
                          <a:pt x="590" y="153"/>
                          <a:pt x="588" y="153"/>
                          <a:pt x="588" y="155"/>
                        </a:cubicBezTo>
                        <a:cubicBezTo>
                          <a:pt x="588" y="157"/>
                          <a:pt x="589" y="157"/>
                          <a:pt x="589" y="159"/>
                        </a:cubicBezTo>
                        <a:cubicBezTo>
                          <a:pt x="589" y="162"/>
                          <a:pt x="585" y="162"/>
                          <a:pt x="585" y="165"/>
                        </a:cubicBezTo>
                        <a:cubicBezTo>
                          <a:pt x="585" y="169"/>
                          <a:pt x="590" y="167"/>
                          <a:pt x="592" y="169"/>
                        </a:cubicBezTo>
                        <a:cubicBezTo>
                          <a:pt x="595" y="172"/>
                          <a:pt x="594" y="176"/>
                          <a:pt x="596" y="180"/>
                        </a:cubicBezTo>
                        <a:cubicBezTo>
                          <a:pt x="598" y="180"/>
                          <a:pt x="600" y="180"/>
                          <a:pt x="602" y="179"/>
                        </a:cubicBezTo>
                        <a:cubicBezTo>
                          <a:pt x="603" y="179"/>
                          <a:pt x="603" y="179"/>
                          <a:pt x="603" y="179"/>
                        </a:cubicBezTo>
                        <a:cubicBezTo>
                          <a:pt x="601" y="181"/>
                          <a:pt x="600" y="182"/>
                          <a:pt x="597" y="183"/>
                        </a:cubicBezTo>
                        <a:cubicBezTo>
                          <a:pt x="601" y="188"/>
                          <a:pt x="604" y="191"/>
                          <a:pt x="597" y="186"/>
                        </a:cubicBezTo>
                        <a:cubicBezTo>
                          <a:pt x="599" y="191"/>
                          <a:pt x="600" y="195"/>
                          <a:pt x="603" y="200"/>
                        </a:cubicBezTo>
                        <a:cubicBezTo>
                          <a:pt x="603" y="201"/>
                          <a:pt x="603" y="201"/>
                          <a:pt x="603" y="201"/>
                        </a:cubicBezTo>
                        <a:cubicBezTo>
                          <a:pt x="599" y="198"/>
                          <a:pt x="596" y="197"/>
                          <a:pt x="592" y="194"/>
                        </a:cubicBezTo>
                        <a:cubicBezTo>
                          <a:pt x="590" y="192"/>
                          <a:pt x="591" y="187"/>
                          <a:pt x="588" y="187"/>
                        </a:cubicBezTo>
                        <a:cubicBezTo>
                          <a:pt x="586" y="187"/>
                          <a:pt x="587" y="190"/>
                          <a:pt x="587" y="192"/>
                        </a:cubicBezTo>
                        <a:cubicBezTo>
                          <a:pt x="587" y="196"/>
                          <a:pt x="589" y="197"/>
                          <a:pt x="591" y="200"/>
                        </a:cubicBezTo>
                        <a:cubicBezTo>
                          <a:pt x="590" y="201"/>
                          <a:pt x="589" y="201"/>
                          <a:pt x="587" y="201"/>
                        </a:cubicBezTo>
                        <a:cubicBezTo>
                          <a:pt x="587" y="205"/>
                          <a:pt x="584" y="206"/>
                          <a:pt x="584" y="209"/>
                        </a:cubicBezTo>
                        <a:cubicBezTo>
                          <a:pt x="584" y="210"/>
                          <a:pt x="585" y="211"/>
                          <a:pt x="585" y="212"/>
                        </a:cubicBezTo>
                        <a:cubicBezTo>
                          <a:pt x="585" y="216"/>
                          <a:pt x="582" y="233"/>
                          <a:pt x="582" y="220"/>
                        </a:cubicBezTo>
                        <a:cubicBezTo>
                          <a:pt x="582" y="219"/>
                          <a:pt x="583" y="218"/>
                          <a:pt x="583" y="216"/>
                        </a:cubicBezTo>
                        <a:cubicBezTo>
                          <a:pt x="583" y="211"/>
                          <a:pt x="579" y="210"/>
                          <a:pt x="575" y="207"/>
                        </a:cubicBezTo>
                        <a:cubicBezTo>
                          <a:pt x="571" y="202"/>
                          <a:pt x="572" y="197"/>
                          <a:pt x="569" y="191"/>
                        </a:cubicBezTo>
                        <a:cubicBezTo>
                          <a:pt x="566" y="186"/>
                          <a:pt x="560" y="185"/>
                          <a:pt x="560" y="180"/>
                        </a:cubicBezTo>
                        <a:cubicBezTo>
                          <a:pt x="560" y="178"/>
                          <a:pt x="561" y="177"/>
                          <a:pt x="561" y="176"/>
                        </a:cubicBezTo>
                        <a:cubicBezTo>
                          <a:pt x="561" y="173"/>
                          <a:pt x="561" y="173"/>
                          <a:pt x="561" y="173"/>
                        </a:cubicBezTo>
                        <a:cubicBezTo>
                          <a:pt x="560" y="173"/>
                          <a:pt x="559" y="173"/>
                          <a:pt x="558" y="172"/>
                        </a:cubicBezTo>
                        <a:cubicBezTo>
                          <a:pt x="558" y="170"/>
                          <a:pt x="558" y="170"/>
                          <a:pt x="558" y="170"/>
                        </a:cubicBezTo>
                        <a:cubicBezTo>
                          <a:pt x="555" y="166"/>
                          <a:pt x="550" y="165"/>
                          <a:pt x="550" y="161"/>
                        </a:cubicBezTo>
                        <a:cubicBezTo>
                          <a:pt x="550" y="157"/>
                          <a:pt x="552" y="156"/>
                          <a:pt x="553" y="153"/>
                        </a:cubicBezTo>
                        <a:cubicBezTo>
                          <a:pt x="551" y="153"/>
                          <a:pt x="550" y="153"/>
                          <a:pt x="548" y="153"/>
                        </a:cubicBezTo>
                        <a:cubicBezTo>
                          <a:pt x="547" y="157"/>
                          <a:pt x="544" y="160"/>
                          <a:pt x="539" y="160"/>
                        </a:cubicBezTo>
                        <a:cubicBezTo>
                          <a:pt x="540" y="163"/>
                          <a:pt x="539" y="164"/>
                          <a:pt x="539" y="167"/>
                        </a:cubicBezTo>
                        <a:cubicBezTo>
                          <a:pt x="539" y="169"/>
                          <a:pt x="541" y="171"/>
                          <a:pt x="544" y="172"/>
                        </a:cubicBezTo>
                        <a:cubicBezTo>
                          <a:pt x="543" y="172"/>
                          <a:pt x="543" y="173"/>
                          <a:pt x="543" y="173"/>
                        </a:cubicBezTo>
                        <a:cubicBezTo>
                          <a:pt x="539" y="173"/>
                          <a:pt x="537" y="175"/>
                          <a:pt x="533" y="175"/>
                        </a:cubicBezTo>
                        <a:cubicBezTo>
                          <a:pt x="531" y="175"/>
                          <a:pt x="530" y="173"/>
                          <a:pt x="528" y="172"/>
                        </a:cubicBezTo>
                        <a:cubicBezTo>
                          <a:pt x="528" y="177"/>
                          <a:pt x="529" y="179"/>
                          <a:pt x="528" y="183"/>
                        </a:cubicBezTo>
                        <a:cubicBezTo>
                          <a:pt x="527" y="183"/>
                          <a:pt x="527" y="183"/>
                          <a:pt x="527" y="183"/>
                        </a:cubicBezTo>
                        <a:cubicBezTo>
                          <a:pt x="521" y="185"/>
                          <a:pt x="518" y="189"/>
                          <a:pt x="515" y="194"/>
                        </a:cubicBezTo>
                        <a:cubicBezTo>
                          <a:pt x="511" y="199"/>
                          <a:pt x="507" y="202"/>
                          <a:pt x="507" y="208"/>
                        </a:cubicBezTo>
                        <a:cubicBezTo>
                          <a:pt x="507" y="216"/>
                          <a:pt x="509" y="221"/>
                          <a:pt x="510" y="228"/>
                        </a:cubicBezTo>
                        <a:cubicBezTo>
                          <a:pt x="510" y="233"/>
                          <a:pt x="508" y="236"/>
                          <a:pt x="511" y="239"/>
                        </a:cubicBezTo>
                        <a:cubicBezTo>
                          <a:pt x="514" y="242"/>
                          <a:pt x="520" y="240"/>
                          <a:pt x="520" y="244"/>
                        </a:cubicBezTo>
                        <a:cubicBezTo>
                          <a:pt x="520" y="253"/>
                          <a:pt x="513" y="257"/>
                          <a:pt x="505" y="261"/>
                        </a:cubicBezTo>
                        <a:cubicBezTo>
                          <a:pt x="499" y="265"/>
                          <a:pt x="496" y="269"/>
                          <a:pt x="489" y="270"/>
                        </a:cubicBezTo>
                        <a:cubicBezTo>
                          <a:pt x="486" y="271"/>
                          <a:pt x="487" y="274"/>
                          <a:pt x="484" y="276"/>
                        </a:cubicBezTo>
                        <a:cubicBezTo>
                          <a:pt x="485" y="277"/>
                          <a:pt x="487" y="278"/>
                          <a:pt x="487" y="280"/>
                        </a:cubicBezTo>
                        <a:cubicBezTo>
                          <a:pt x="487" y="283"/>
                          <a:pt x="484" y="286"/>
                          <a:pt x="481" y="286"/>
                        </a:cubicBezTo>
                        <a:cubicBezTo>
                          <a:pt x="480" y="286"/>
                          <a:pt x="480" y="286"/>
                          <a:pt x="479" y="286"/>
                        </a:cubicBezTo>
                        <a:cubicBezTo>
                          <a:pt x="479" y="287"/>
                          <a:pt x="480" y="288"/>
                          <a:pt x="480" y="289"/>
                        </a:cubicBezTo>
                        <a:cubicBezTo>
                          <a:pt x="480" y="300"/>
                          <a:pt x="474" y="305"/>
                          <a:pt x="467" y="314"/>
                        </a:cubicBezTo>
                        <a:cubicBezTo>
                          <a:pt x="460" y="323"/>
                          <a:pt x="456" y="329"/>
                          <a:pt x="447" y="335"/>
                        </a:cubicBezTo>
                        <a:cubicBezTo>
                          <a:pt x="437" y="342"/>
                          <a:pt x="431" y="343"/>
                          <a:pt x="420" y="348"/>
                        </a:cubicBezTo>
                        <a:cubicBezTo>
                          <a:pt x="411" y="351"/>
                          <a:pt x="406" y="356"/>
                          <a:pt x="396" y="356"/>
                        </a:cubicBezTo>
                        <a:cubicBezTo>
                          <a:pt x="389" y="356"/>
                          <a:pt x="389" y="356"/>
                          <a:pt x="389" y="356"/>
                        </a:cubicBezTo>
                        <a:cubicBezTo>
                          <a:pt x="378" y="356"/>
                          <a:pt x="373" y="364"/>
                          <a:pt x="362" y="364"/>
                        </a:cubicBezTo>
                        <a:cubicBezTo>
                          <a:pt x="355" y="364"/>
                          <a:pt x="351" y="358"/>
                          <a:pt x="344" y="358"/>
                        </a:cubicBezTo>
                        <a:cubicBezTo>
                          <a:pt x="343" y="358"/>
                          <a:pt x="343" y="358"/>
                          <a:pt x="342" y="358"/>
                        </a:cubicBezTo>
                        <a:cubicBezTo>
                          <a:pt x="342" y="360"/>
                          <a:pt x="342" y="361"/>
                          <a:pt x="342" y="362"/>
                        </a:cubicBezTo>
                        <a:cubicBezTo>
                          <a:pt x="340" y="362"/>
                          <a:pt x="340" y="361"/>
                          <a:pt x="338" y="361"/>
                        </a:cubicBezTo>
                        <a:cubicBezTo>
                          <a:pt x="330" y="361"/>
                          <a:pt x="330" y="369"/>
                          <a:pt x="324" y="374"/>
                        </a:cubicBezTo>
                        <a:cubicBezTo>
                          <a:pt x="318" y="380"/>
                          <a:pt x="313" y="381"/>
                          <a:pt x="305" y="381"/>
                        </a:cubicBezTo>
                        <a:cubicBezTo>
                          <a:pt x="300" y="381"/>
                          <a:pt x="300" y="381"/>
                          <a:pt x="300" y="381"/>
                        </a:cubicBezTo>
                        <a:cubicBezTo>
                          <a:pt x="291" y="383"/>
                          <a:pt x="286" y="383"/>
                          <a:pt x="278" y="387"/>
                        </a:cubicBezTo>
                        <a:cubicBezTo>
                          <a:pt x="273" y="390"/>
                          <a:pt x="272" y="394"/>
                          <a:pt x="267" y="397"/>
                        </a:cubicBezTo>
                        <a:cubicBezTo>
                          <a:pt x="259" y="403"/>
                          <a:pt x="253" y="405"/>
                          <a:pt x="243" y="405"/>
                        </a:cubicBezTo>
                        <a:cubicBezTo>
                          <a:pt x="237" y="405"/>
                          <a:pt x="235" y="398"/>
                          <a:pt x="229" y="398"/>
                        </a:cubicBezTo>
                        <a:cubicBezTo>
                          <a:pt x="222" y="398"/>
                          <a:pt x="219" y="404"/>
                          <a:pt x="213" y="404"/>
                        </a:cubicBezTo>
                        <a:cubicBezTo>
                          <a:pt x="211" y="404"/>
                          <a:pt x="210" y="403"/>
                          <a:pt x="209" y="403"/>
                        </a:cubicBezTo>
                        <a:cubicBezTo>
                          <a:pt x="209" y="402"/>
                          <a:pt x="213" y="390"/>
                          <a:pt x="211" y="394"/>
                        </a:cubicBezTo>
                        <a:cubicBezTo>
                          <a:pt x="203" y="404"/>
                          <a:pt x="195" y="407"/>
                          <a:pt x="184" y="413"/>
                        </a:cubicBezTo>
                        <a:cubicBezTo>
                          <a:pt x="182" y="411"/>
                          <a:pt x="182" y="411"/>
                          <a:pt x="182" y="411"/>
                        </a:cubicBezTo>
                        <a:cubicBezTo>
                          <a:pt x="180" y="414"/>
                          <a:pt x="181" y="417"/>
                          <a:pt x="178" y="419"/>
                        </a:cubicBezTo>
                        <a:cubicBezTo>
                          <a:pt x="172" y="422"/>
                          <a:pt x="167" y="421"/>
                          <a:pt x="162" y="426"/>
                        </a:cubicBezTo>
                        <a:cubicBezTo>
                          <a:pt x="155" y="433"/>
                          <a:pt x="152" y="438"/>
                          <a:pt x="144" y="445"/>
                        </a:cubicBezTo>
                        <a:cubicBezTo>
                          <a:pt x="133" y="455"/>
                          <a:pt x="124" y="458"/>
                          <a:pt x="110" y="461"/>
                        </a:cubicBezTo>
                        <a:cubicBezTo>
                          <a:pt x="106" y="462"/>
                          <a:pt x="105" y="466"/>
                          <a:pt x="100" y="466"/>
                        </a:cubicBezTo>
                        <a:cubicBezTo>
                          <a:pt x="99" y="466"/>
                          <a:pt x="98" y="466"/>
                          <a:pt x="96" y="466"/>
                        </a:cubicBezTo>
                        <a:cubicBezTo>
                          <a:pt x="94" y="471"/>
                          <a:pt x="94" y="474"/>
                          <a:pt x="92" y="478"/>
                        </a:cubicBezTo>
                        <a:cubicBezTo>
                          <a:pt x="89" y="483"/>
                          <a:pt x="86" y="485"/>
                          <a:pt x="85" y="491"/>
                        </a:cubicBezTo>
                        <a:cubicBezTo>
                          <a:pt x="83" y="497"/>
                          <a:pt x="84" y="502"/>
                          <a:pt x="79" y="506"/>
                        </a:cubicBezTo>
                        <a:cubicBezTo>
                          <a:pt x="78" y="505"/>
                          <a:pt x="77" y="504"/>
                          <a:pt x="75" y="504"/>
                        </a:cubicBezTo>
                        <a:cubicBezTo>
                          <a:pt x="74" y="507"/>
                          <a:pt x="71" y="508"/>
                          <a:pt x="68" y="509"/>
                        </a:cubicBezTo>
                        <a:cubicBezTo>
                          <a:pt x="67" y="508"/>
                          <a:pt x="66" y="507"/>
                          <a:pt x="66" y="505"/>
                        </a:cubicBezTo>
                        <a:cubicBezTo>
                          <a:pt x="66" y="502"/>
                          <a:pt x="68" y="500"/>
                          <a:pt x="68" y="497"/>
                        </a:cubicBezTo>
                        <a:cubicBezTo>
                          <a:pt x="64" y="486"/>
                          <a:pt x="64" y="486"/>
                          <a:pt x="64" y="486"/>
                        </a:cubicBezTo>
                        <a:cubicBezTo>
                          <a:pt x="64" y="485"/>
                          <a:pt x="65" y="484"/>
                          <a:pt x="65" y="482"/>
                        </a:cubicBezTo>
                        <a:cubicBezTo>
                          <a:pt x="63" y="474"/>
                          <a:pt x="63" y="474"/>
                          <a:pt x="63" y="474"/>
                        </a:cubicBezTo>
                        <a:cubicBezTo>
                          <a:pt x="64" y="471"/>
                          <a:pt x="67" y="471"/>
                          <a:pt x="67" y="468"/>
                        </a:cubicBezTo>
                        <a:cubicBezTo>
                          <a:pt x="67" y="467"/>
                          <a:pt x="66" y="466"/>
                          <a:pt x="65" y="466"/>
                        </a:cubicBezTo>
                        <a:cubicBezTo>
                          <a:pt x="60" y="466"/>
                          <a:pt x="58" y="472"/>
                          <a:pt x="57" y="477"/>
                        </a:cubicBezTo>
                        <a:cubicBezTo>
                          <a:pt x="55" y="482"/>
                          <a:pt x="53" y="485"/>
                          <a:pt x="51" y="490"/>
                        </a:cubicBezTo>
                        <a:cubicBezTo>
                          <a:pt x="49" y="494"/>
                          <a:pt x="49" y="497"/>
                          <a:pt x="47" y="501"/>
                        </a:cubicBezTo>
                        <a:cubicBezTo>
                          <a:pt x="45" y="506"/>
                          <a:pt x="42" y="509"/>
                          <a:pt x="42" y="514"/>
                        </a:cubicBezTo>
                        <a:cubicBezTo>
                          <a:pt x="42" y="524"/>
                          <a:pt x="51" y="529"/>
                          <a:pt x="51" y="539"/>
                        </a:cubicBezTo>
                        <a:cubicBezTo>
                          <a:pt x="51" y="541"/>
                          <a:pt x="48" y="542"/>
                          <a:pt x="48" y="545"/>
                        </a:cubicBezTo>
                        <a:cubicBezTo>
                          <a:pt x="48" y="549"/>
                          <a:pt x="49" y="551"/>
                          <a:pt x="49" y="554"/>
                        </a:cubicBezTo>
                        <a:cubicBezTo>
                          <a:pt x="49" y="564"/>
                          <a:pt x="43" y="568"/>
                          <a:pt x="38" y="576"/>
                        </a:cubicBezTo>
                        <a:cubicBezTo>
                          <a:pt x="31" y="590"/>
                          <a:pt x="26" y="600"/>
                          <a:pt x="26" y="616"/>
                        </a:cubicBezTo>
                        <a:cubicBezTo>
                          <a:pt x="26" y="632"/>
                          <a:pt x="44" y="639"/>
                          <a:pt x="41" y="655"/>
                        </a:cubicBezTo>
                        <a:cubicBezTo>
                          <a:pt x="41" y="659"/>
                          <a:pt x="42" y="662"/>
                          <a:pt x="45" y="664"/>
                        </a:cubicBezTo>
                        <a:cubicBezTo>
                          <a:pt x="47" y="666"/>
                          <a:pt x="50" y="666"/>
                          <a:pt x="51" y="669"/>
                        </a:cubicBezTo>
                        <a:cubicBezTo>
                          <a:pt x="55" y="678"/>
                          <a:pt x="55" y="685"/>
                          <a:pt x="61" y="693"/>
                        </a:cubicBezTo>
                        <a:cubicBezTo>
                          <a:pt x="64" y="698"/>
                          <a:pt x="66" y="701"/>
                          <a:pt x="70" y="705"/>
                        </a:cubicBezTo>
                        <a:cubicBezTo>
                          <a:pt x="72" y="708"/>
                          <a:pt x="75" y="709"/>
                          <a:pt x="75" y="713"/>
                        </a:cubicBezTo>
                        <a:cubicBezTo>
                          <a:pt x="75" y="714"/>
                          <a:pt x="74" y="714"/>
                          <a:pt x="74" y="715"/>
                        </a:cubicBezTo>
                        <a:cubicBezTo>
                          <a:pt x="74" y="716"/>
                          <a:pt x="75" y="717"/>
                          <a:pt x="75" y="718"/>
                        </a:cubicBezTo>
                        <a:cubicBezTo>
                          <a:pt x="75" y="719"/>
                          <a:pt x="73" y="718"/>
                          <a:pt x="72" y="720"/>
                        </a:cubicBezTo>
                        <a:cubicBezTo>
                          <a:pt x="72" y="722"/>
                          <a:pt x="73" y="723"/>
                          <a:pt x="72" y="726"/>
                        </a:cubicBezTo>
                        <a:cubicBezTo>
                          <a:pt x="72" y="728"/>
                          <a:pt x="70" y="728"/>
                          <a:pt x="70" y="730"/>
                        </a:cubicBezTo>
                        <a:cubicBezTo>
                          <a:pt x="70" y="733"/>
                          <a:pt x="72" y="734"/>
                          <a:pt x="72" y="737"/>
                        </a:cubicBezTo>
                        <a:cubicBezTo>
                          <a:pt x="72" y="742"/>
                          <a:pt x="69" y="746"/>
                          <a:pt x="64" y="746"/>
                        </a:cubicBezTo>
                        <a:cubicBezTo>
                          <a:pt x="60" y="746"/>
                          <a:pt x="61" y="741"/>
                          <a:pt x="59" y="737"/>
                        </a:cubicBezTo>
                        <a:cubicBezTo>
                          <a:pt x="57" y="733"/>
                          <a:pt x="54" y="732"/>
                          <a:pt x="53" y="728"/>
                        </a:cubicBezTo>
                        <a:cubicBezTo>
                          <a:pt x="52" y="728"/>
                          <a:pt x="52" y="728"/>
                          <a:pt x="52" y="728"/>
                        </a:cubicBezTo>
                        <a:cubicBezTo>
                          <a:pt x="49" y="731"/>
                          <a:pt x="45" y="732"/>
                          <a:pt x="40" y="727"/>
                        </a:cubicBezTo>
                        <a:cubicBezTo>
                          <a:pt x="40" y="721"/>
                          <a:pt x="44" y="718"/>
                          <a:pt x="44" y="713"/>
                        </a:cubicBezTo>
                        <a:cubicBezTo>
                          <a:pt x="44" y="709"/>
                          <a:pt x="41" y="707"/>
                          <a:pt x="39" y="704"/>
                        </a:cubicBezTo>
                        <a:cubicBezTo>
                          <a:pt x="36" y="700"/>
                          <a:pt x="34" y="697"/>
                          <a:pt x="31" y="693"/>
                        </a:cubicBezTo>
                        <a:cubicBezTo>
                          <a:pt x="28" y="693"/>
                          <a:pt x="28" y="693"/>
                          <a:pt x="28" y="693"/>
                        </a:cubicBezTo>
                        <a:cubicBezTo>
                          <a:pt x="28" y="695"/>
                          <a:pt x="28" y="696"/>
                          <a:pt x="28" y="698"/>
                        </a:cubicBezTo>
                        <a:cubicBezTo>
                          <a:pt x="28" y="702"/>
                          <a:pt x="28" y="702"/>
                          <a:pt x="28" y="702"/>
                        </a:cubicBezTo>
                        <a:cubicBezTo>
                          <a:pt x="28" y="706"/>
                          <a:pt x="31" y="708"/>
                          <a:pt x="33" y="713"/>
                        </a:cubicBezTo>
                        <a:cubicBezTo>
                          <a:pt x="36" y="719"/>
                          <a:pt x="35" y="723"/>
                          <a:pt x="39" y="728"/>
                        </a:cubicBezTo>
                        <a:cubicBezTo>
                          <a:pt x="42" y="733"/>
                          <a:pt x="46" y="733"/>
                          <a:pt x="50" y="737"/>
                        </a:cubicBezTo>
                        <a:cubicBezTo>
                          <a:pt x="54" y="740"/>
                          <a:pt x="53" y="744"/>
                          <a:pt x="53" y="749"/>
                        </a:cubicBezTo>
                        <a:cubicBezTo>
                          <a:pt x="53" y="751"/>
                          <a:pt x="51" y="753"/>
                          <a:pt x="50" y="755"/>
                        </a:cubicBezTo>
                        <a:cubicBezTo>
                          <a:pt x="47" y="757"/>
                          <a:pt x="47" y="761"/>
                          <a:pt x="43" y="761"/>
                        </a:cubicBezTo>
                        <a:cubicBezTo>
                          <a:pt x="41" y="761"/>
                          <a:pt x="41" y="759"/>
                          <a:pt x="39" y="758"/>
                        </a:cubicBezTo>
                        <a:cubicBezTo>
                          <a:pt x="37" y="756"/>
                          <a:pt x="33" y="756"/>
                          <a:pt x="33" y="753"/>
                        </a:cubicBezTo>
                        <a:cubicBezTo>
                          <a:pt x="33" y="751"/>
                          <a:pt x="34" y="749"/>
                          <a:pt x="34" y="747"/>
                        </a:cubicBezTo>
                        <a:cubicBezTo>
                          <a:pt x="32" y="745"/>
                          <a:pt x="30" y="745"/>
                          <a:pt x="29" y="743"/>
                        </a:cubicBezTo>
                        <a:cubicBezTo>
                          <a:pt x="29" y="741"/>
                          <a:pt x="30" y="740"/>
                          <a:pt x="30" y="737"/>
                        </a:cubicBezTo>
                        <a:cubicBezTo>
                          <a:pt x="30" y="735"/>
                          <a:pt x="29" y="733"/>
                          <a:pt x="27" y="731"/>
                        </a:cubicBezTo>
                        <a:cubicBezTo>
                          <a:pt x="25" y="732"/>
                          <a:pt x="25" y="732"/>
                          <a:pt x="25" y="732"/>
                        </a:cubicBezTo>
                        <a:cubicBezTo>
                          <a:pt x="25" y="734"/>
                          <a:pt x="25" y="734"/>
                          <a:pt x="25" y="734"/>
                        </a:cubicBezTo>
                        <a:cubicBezTo>
                          <a:pt x="26" y="739"/>
                          <a:pt x="26" y="739"/>
                          <a:pt x="26" y="739"/>
                        </a:cubicBezTo>
                        <a:cubicBezTo>
                          <a:pt x="26" y="744"/>
                          <a:pt x="26" y="744"/>
                          <a:pt x="26" y="744"/>
                        </a:cubicBezTo>
                        <a:cubicBezTo>
                          <a:pt x="25" y="745"/>
                          <a:pt x="25" y="745"/>
                          <a:pt x="25" y="745"/>
                        </a:cubicBezTo>
                        <a:cubicBezTo>
                          <a:pt x="24" y="742"/>
                          <a:pt x="23" y="741"/>
                          <a:pt x="22" y="740"/>
                        </a:cubicBezTo>
                        <a:cubicBezTo>
                          <a:pt x="20" y="739"/>
                          <a:pt x="20" y="739"/>
                          <a:pt x="20" y="739"/>
                        </a:cubicBezTo>
                        <a:cubicBezTo>
                          <a:pt x="21" y="744"/>
                          <a:pt x="25" y="744"/>
                          <a:pt x="27" y="748"/>
                        </a:cubicBezTo>
                        <a:cubicBezTo>
                          <a:pt x="31" y="756"/>
                          <a:pt x="35" y="759"/>
                          <a:pt x="41" y="766"/>
                        </a:cubicBezTo>
                        <a:cubicBezTo>
                          <a:pt x="46" y="772"/>
                          <a:pt x="48" y="777"/>
                          <a:pt x="52" y="784"/>
                        </a:cubicBezTo>
                        <a:cubicBezTo>
                          <a:pt x="60" y="796"/>
                          <a:pt x="65" y="803"/>
                          <a:pt x="66" y="818"/>
                        </a:cubicBezTo>
                        <a:cubicBezTo>
                          <a:pt x="67" y="818"/>
                          <a:pt x="68" y="818"/>
                          <a:pt x="69" y="818"/>
                        </a:cubicBezTo>
                        <a:cubicBezTo>
                          <a:pt x="69" y="819"/>
                          <a:pt x="69" y="819"/>
                          <a:pt x="69" y="819"/>
                        </a:cubicBezTo>
                        <a:cubicBezTo>
                          <a:pt x="65" y="823"/>
                          <a:pt x="66" y="827"/>
                          <a:pt x="66" y="833"/>
                        </a:cubicBezTo>
                        <a:cubicBezTo>
                          <a:pt x="66" y="839"/>
                          <a:pt x="65" y="844"/>
                          <a:pt x="68" y="850"/>
                        </a:cubicBezTo>
                        <a:cubicBezTo>
                          <a:pt x="70" y="852"/>
                          <a:pt x="72" y="851"/>
                          <a:pt x="74" y="853"/>
                        </a:cubicBezTo>
                        <a:cubicBezTo>
                          <a:pt x="77" y="856"/>
                          <a:pt x="77" y="858"/>
                          <a:pt x="79" y="861"/>
                        </a:cubicBezTo>
                        <a:cubicBezTo>
                          <a:pt x="84" y="867"/>
                          <a:pt x="88" y="870"/>
                          <a:pt x="90" y="879"/>
                        </a:cubicBezTo>
                        <a:cubicBezTo>
                          <a:pt x="93" y="886"/>
                          <a:pt x="92" y="892"/>
                          <a:pt x="96" y="899"/>
                        </a:cubicBezTo>
                        <a:cubicBezTo>
                          <a:pt x="98" y="904"/>
                          <a:pt x="103" y="904"/>
                          <a:pt x="106" y="909"/>
                        </a:cubicBezTo>
                        <a:cubicBezTo>
                          <a:pt x="113" y="918"/>
                          <a:pt x="114" y="927"/>
                          <a:pt x="114" y="939"/>
                        </a:cubicBezTo>
                        <a:cubicBezTo>
                          <a:pt x="114" y="943"/>
                          <a:pt x="112" y="946"/>
                          <a:pt x="112" y="950"/>
                        </a:cubicBezTo>
                        <a:cubicBezTo>
                          <a:pt x="112" y="960"/>
                          <a:pt x="112" y="960"/>
                          <a:pt x="112" y="960"/>
                        </a:cubicBezTo>
                        <a:cubicBezTo>
                          <a:pt x="112" y="963"/>
                          <a:pt x="111" y="965"/>
                          <a:pt x="111" y="969"/>
                        </a:cubicBezTo>
                        <a:cubicBezTo>
                          <a:pt x="111" y="972"/>
                          <a:pt x="114" y="974"/>
                          <a:pt x="115" y="977"/>
                        </a:cubicBezTo>
                        <a:cubicBezTo>
                          <a:pt x="117" y="985"/>
                          <a:pt x="116" y="990"/>
                          <a:pt x="117" y="998"/>
                        </a:cubicBezTo>
                        <a:cubicBezTo>
                          <a:pt x="119" y="1009"/>
                          <a:pt x="124" y="1015"/>
                          <a:pt x="129" y="1026"/>
                        </a:cubicBezTo>
                        <a:cubicBezTo>
                          <a:pt x="137" y="1040"/>
                          <a:pt x="140" y="1049"/>
                          <a:pt x="147" y="1064"/>
                        </a:cubicBezTo>
                        <a:cubicBezTo>
                          <a:pt x="150" y="1071"/>
                          <a:pt x="155" y="1074"/>
                          <a:pt x="155" y="1082"/>
                        </a:cubicBezTo>
                        <a:cubicBezTo>
                          <a:pt x="155" y="1091"/>
                          <a:pt x="155" y="1091"/>
                          <a:pt x="155" y="1091"/>
                        </a:cubicBezTo>
                        <a:cubicBezTo>
                          <a:pt x="155" y="1092"/>
                          <a:pt x="155" y="1093"/>
                          <a:pt x="155" y="1094"/>
                        </a:cubicBezTo>
                        <a:cubicBezTo>
                          <a:pt x="155" y="1099"/>
                          <a:pt x="157" y="1102"/>
                          <a:pt x="157" y="1107"/>
                        </a:cubicBezTo>
                        <a:cubicBezTo>
                          <a:pt x="157" y="1110"/>
                          <a:pt x="156" y="1112"/>
                          <a:pt x="154" y="1115"/>
                        </a:cubicBezTo>
                        <a:cubicBezTo>
                          <a:pt x="156" y="1120"/>
                          <a:pt x="156" y="1120"/>
                          <a:pt x="156" y="1120"/>
                        </a:cubicBezTo>
                        <a:cubicBezTo>
                          <a:pt x="155" y="1123"/>
                          <a:pt x="155" y="1126"/>
                          <a:pt x="154" y="1129"/>
                        </a:cubicBezTo>
                        <a:cubicBezTo>
                          <a:pt x="153" y="1131"/>
                          <a:pt x="151" y="1131"/>
                          <a:pt x="150" y="1132"/>
                        </a:cubicBezTo>
                        <a:cubicBezTo>
                          <a:pt x="148" y="1134"/>
                          <a:pt x="148" y="1136"/>
                          <a:pt x="147" y="1139"/>
                        </a:cubicBezTo>
                        <a:cubicBezTo>
                          <a:pt x="152" y="1168"/>
                          <a:pt x="152" y="1168"/>
                          <a:pt x="152" y="1168"/>
                        </a:cubicBezTo>
                        <a:cubicBezTo>
                          <a:pt x="152" y="1178"/>
                          <a:pt x="149" y="1183"/>
                          <a:pt x="145" y="1191"/>
                        </a:cubicBezTo>
                        <a:cubicBezTo>
                          <a:pt x="141" y="1199"/>
                          <a:pt x="136" y="1205"/>
                          <a:pt x="127" y="1205"/>
                        </a:cubicBezTo>
                        <a:cubicBezTo>
                          <a:pt x="122" y="1205"/>
                          <a:pt x="120" y="1201"/>
                          <a:pt x="116" y="1198"/>
                        </a:cubicBezTo>
                        <a:cubicBezTo>
                          <a:pt x="116" y="1204"/>
                          <a:pt x="116" y="1204"/>
                          <a:pt x="116" y="1204"/>
                        </a:cubicBezTo>
                        <a:cubicBezTo>
                          <a:pt x="116" y="1206"/>
                          <a:pt x="114" y="1207"/>
                          <a:pt x="114" y="1209"/>
                        </a:cubicBezTo>
                        <a:cubicBezTo>
                          <a:pt x="114" y="1224"/>
                          <a:pt x="114" y="1224"/>
                          <a:pt x="114" y="1224"/>
                        </a:cubicBezTo>
                        <a:cubicBezTo>
                          <a:pt x="114" y="1230"/>
                          <a:pt x="116" y="1233"/>
                          <a:pt x="117" y="1239"/>
                        </a:cubicBezTo>
                        <a:cubicBezTo>
                          <a:pt x="118" y="1244"/>
                          <a:pt x="119" y="1247"/>
                          <a:pt x="122" y="1250"/>
                        </a:cubicBezTo>
                        <a:cubicBezTo>
                          <a:pt x="123" y="1248"/>
                          <a:pt x="124" y="1247"/>
                          <a:pt x="125" y="1245"/>
                        </a:cubicBezTo>
                        <a:cubicBezTo>
                          <a:pt x="137" y="1250"/>
                          <a:pt x="144" y="1254"/>
                          <a:pt x="154" y="1263"/>
                        </a:cubicBezTo>
                        <a:cubicBezTo>
                          <a:pt x="159" y="1268"/>
                          <a:pt x="164" y="1270"/>
                          <a:pt x="167" y="1276"/>
                        </a:cubicBezTo>
                        <a:cubicBezTo>
                          <a:pt x="169" y="1280"/>
                          <a:pt x="167" y="1283"/>
                          <a:pt x="170" y="1285"/>
                        </a:cubicBezTo>
                        <a:cubicBezTo>
                          <a:pt x="174" y="1287"/>
                          <a:pt x="177" y="1285"/>
                          <a:pt x="181" y="1287"/>
                        </a:cubicBezTo>
                        <a:cubicBezTo>
                          <a:pt x="191" y="1290"/>
                          <a:pt x="196" y="1292"/>
                          <a:pt x="205" y="1298"/>
                        </a:cubicBezTo>
                        <a:cubicBezTo>
                          <a:pt x="206" y="1296"/>
                          <a:pt x="206" y="1295"/>
                          <a:pt x="207" y="1293"/>
                        </a:cubicBezTo>
                        <a:cubicBezTo>
                          <a:pt x="219" y="1298"/>
                          <a:pt x="219" y="1298"/>
                          <a:pt x="219" y="1298"/>
                        </a:cubicBezTo>
                        <a:cubicBezTo>
                          <a:pt x="220" y="1296"/>
                          <a:pt x="221" y="1295"/>
                          <a:pt x="222" y="1292"/>
                        </a:cubicBezTo>
                        <a:cubicBezTo>
                          <a:pt x="225" y="1295"/>
                          <a:pt x="227" y="1296"/>
                          <a:pt x="231" y="1296"/>
                        </a:cubicBezTo>
                        <a:cubicBezTo>
                          <a:pt x="234" y="1296"/>
                          <a:pt x="236" y="1296"/>
                          <a:pt x="239" y="1296"/>
                        </a:cubicBezTo>
                        <a:cubicBezTo>
                          <a:pt x="241" y="1296"/>
                          <a:pt x="242" y="1294"/>
                          <a:pt x="244" y="1294"/>
                        </a:cubicBezTo>
                        <a:cubicBezTo>
                          <a:pt x="246" y="1294"/>
                          <a:pt x="248" y="1294"/>
                          <a:pt x="250" y="1294"/>
                        </a:cubicBezTo>
                        <a:cubicBezTo>
                          <a:pt x="250" y="1295"/>
                          <a:pt x="249" y="1296"/>
                          <a:pt x="249" y="1297"/>
                        </a:cubicBezTo>
                        <a:cubicBezTo>
                          <a:pt x="249" y="1298"/>
                          <a:pt x="251" y="1298"/>
                          <a:pt x="252" y="1299"/>
                        </a:cubicBezTo>
                        <a:cubicBezTo>
                          <a:pt x="254" y="1299"/>
                          <a:pt x="256" y="1301"/>
                          <a:pt x="258" y="1301"/>
                        </a:cubicBezTo>
                        <a:cubicBezTo>
                          <a:pt x="261" y="1301"/>
                          <a:pt x="261" y="1297"/>
                          <a:pt x="264" y="1297"/>
                        </a:cubicBezTo>
                        <a:cubicBezTo>
                          <a:pt x="269" y="1297"/>
                          <a:pt x="270" y="1301"/>
                          <a:pt x="275" y="1302"/>
                        </a:cubicBezTo>
                        <a:cubicBezTo>
                          <a:pt x="275" y="1294"/>
                          <a:pt x="283" y="1293"/>
                          <a:pt x="290" y="1289"/>
                        </a:cubicBezTo>
                        <a:cubicBezTo>
                          <a:pt x="294" y="1287"/>
                          <a:pt x="296" y="1287"/>
                          <a:pt x="300" y="1285"/>
                        </a:cubicBezTo>
                        <a:cubicBezTo>
                          <a:pt x="303" y="1283"/>
                          <a:pt x="303" y="1279"/>
                          <a:pt x="305" y="1278"/>
                        </a:cubicBezTo>
                        <a:cubicBezTo>
                          <a:pt x="308" y="1276"/>
                          <a:pt x="309" y="1274"/>
                          <a:pt x="312" y="1273"/>
                        </a:cubicBezTo>
                        <a:cubicBezTo>
                          <a:pt x="315" y="1271"/>
                          <a:pt x="318" y="1272"/>
                          <a:pt x="321" y="1269"/>
                        </a:cubicBezTo>
                        <a:cubicBezTo>
                          <a:pt x="322" y="1268"/>
                          <a:pt x="321" y="1265"/>
                          <a:pt x="322" y="1263"/>
                        </a:cubicBezTo>
                        <a:cubicBezTo>
                          <a:pt x="326" y="1258"/>
                          <a:pt x="331" y="1258"/>
                          <a:pt x="338" y="1258"/>
                        </a:cubicBezTo>
                        <a:cubicBezTo>
                          <a:pt x="342" y="1258"/>
                          <a:pt x="345" y="1260"/>
                          <a:pt x="349" y="1261"/>
                        </a:cubicBezTo>
                        <a:cubicBezTo>
                          <a:pt x="350" y="1258"/>
                          <a:pt x="352" y="1258"/>
                          <a:pt x="355" y="1257"/>
                        </a:cubicBezTo>
                        <a:cubicBezTo>
                          <a:pt x="364" y="1239"/>
                          <a:pt x="374" y="1223"/>
                          <a:pt x="395" y="1223"/>
                        </a:cubicBezTo>
                        <a:cubicBezTo>
                          <a:pt x="397" y="1223"/>
                          <a:pt x="397" y="1224"/>
                          <a:pt x="399" y="1224"/>
                        </a:cubicBezTo>
                        <a:cubicBezTo>
                          <a:pt x="401" y="1224"/>
                          <a:pt x="402" y="1223"/>
                          <a:pt x="405" y="1223"/>
                        </a:cubicBezTo>
                        <a:cubicBezTo>
                          <a:pt x="409" y="1223"/>
                          <a:pt x="411" y="1225"/>
                          <a:pt x="415" y="1225"/>
                        </a:cubicBezTo>
                        <a:cubicBezTo>
                          <a:pt x="418" y="1225"/>
                          <a:pt x="418" y="1220"/>
                          <a:pt x="421" y="1220"/>
                        </a:cubicBezTo>
                        <a:cubicBezTo>
                          <a:pt x="427" y="1218"/>
                          <a:pt x="431" y="1218"/>
                          <a:pt x="437" y="1218"/>
                        </a:cubicBezTo>
                        <a:cubicBezTo>
                          <a:pt x="448" y="1218"/>
                          <a:pt x="448" y="1218"/>
                          <a:pt x="448" y="1218"/>
                        </a:cubicBezTo>
                        <a:cubicBezTo>
                          <a:pt x="456" y="1218"/>
                          <a:pt x="460" y="1215"/>
                          <a:pt x="467" y="1215"/>
                        </a:cubicBezTo>
                        <a:cubicBezTo>
                          <a:pt x="476" y="1215"/>
                          <a:pt x="481" y="1220"/>
                          <a:pt x="490" y="1220"/>
                        </a:cubicBezTo>
                        <a:cubicBezTo>
                          <a:pt x="493" y="1220"/>
                          <a:pt x="494" y="1217"/>
                          <a:pt x="498" y="1217"/>
                        </a:cubicBezTo>
                        <a:cubicBezTo>
                          <a:pt x="501" y="1217"/>
                          <a:pt x="504" y="1219"/>
                          <a:pt x="505" y="1222"/>
                        </a:cubicBezTo>
                        <a:cubicBezTo>
                          <a:pt x="506" y="1224"/>
                          <a:pt x="506" y="1227"/>
                          <a:pt x="508" y="1227"/>
                        </a:cubicBezTo>
                        <a:cubicBezTo>
                          <a:pt x="511" y="1227"/>
                          <a:pt x="512" y="1228"/>
                          <a:pt x="515" y="1226"/>
                        </a:cubicBezTo>
                        <a:cubicBezTo>
                          <a:pt x="517" y="1225"/>
                          <a:pt x="517" y="1220"/>
                          <a:pt x="520" y="1220"/>
                        </a:cubicBezTo>
                        <a:cubicBezTo>
                          <a:pt x="524" y="1220"/>
                          <a:pt x="525" y="1223"/>
                          <a:pt x="529" y="1223"/>
                        </a:cubicBezTo>
                        <a:cubicBezTo>
                          <a:pt x="531" y="1223"/>
                          <a:pt x="531" y="1222"/>
                          <a:pt x="532" y="1220"/>
                        </a:cubicBezTo>
                        <a:cubicBezTo>
                          <a:pt x="538" y="1220"/>
                          <a:pt x="538" y="1220"/>
                          <a:pt x="538" y="1220"/>
                        </a:cubicBezTo>
                        <a:cubicBezTo>
                          <a:pt x="545" y="1220"/>
                          <a:pt x="549" y="1219"/>
                          <a:pt x="555" y="1219"/>
                        </a:cubicBezTo>
                        <a:cubicBezTo>
                          <a:pt x="561" y="1219"/>
                          <a:pt x="561" y="1227"/>
                          <a:pt x="566" y="1227"/>
                        </a:cubicBezTo>
                        <a:cubicBezTo>
                          <a:pt x="573" y="1227"/>
                          <a:pt x="576" y="1223"/>
                          <a:pt x="582" y="1220"/>
                        </a:cubicBezTo>
                        <a:cubicBezTo>
                          <a:pt x="585" y="1219"/>
                          <a:pt x="588" y="1219"/>
                          <a:pt x="591" y="1218"/>
                        </a:cubicBezTo>
                        <a:cubicBezTo>
                          <a:pt x="593" y="1217"/>
                          <a:pt x="596" y="1217"/>
                          <a:pt x="596" y="1215"/>
                        </a:cubicBezTo>
                        <a:cubicBezTo>
                          <a:pt x="596" y="1213"/>
                          <a:pt x="595" y="1212"/>
                          <a:pt x="595" y="1211"/>
                        </a:cubicBezTo>
                        <a:cubicBezTo>
                          <a:pt x="595" y="1203"/>
                          <a:pt x="604" y="1203"/>
                          <a:pt x="608" y="1197"/>
                        </a:cubicBezTo>
                        <a:cubicBezTo>
                          <a:pt x="612" y="1192"/>
                          <a:pt x="611" y="1187"/>
                          <a:pt x="613" y="1180"/>
                        </a:cubicBezTo>
                        <a:cubicBezTo>
                          <a:pt x="614" y="1172"/>
                          <a:pt x="617" y="1167"/>
                          <a:pt x="624" y="1163"/>
                        </a:cubicBezTo>
                        <a:cubicBezTo>
                          <a:pt x="630" y="1160"/>
                          <a:pt x="632" y="1156"/>
                          <a:pt x="639" y="1156"/>
                        </a:cubicBezTo>
                        <a:cubicBezTo>
                          <a:pt x="645" y="1156"/>
                          <a:pt x="645" y="1156"/>
                          <a:pt x="645" y="1156"/>
                        </a:cubicBezTo>
                        <a:cubicBezTo>
                          <a:pt x="651" y="1156"/>
                          <a:pt x="654" y="1152"/>
                          <a:pt x="659" y="1149"/>
                        </a:cubicBezTo>
                        <a:cubicBezTo>
                          <a:pt x="670" y="1142"/>
                          <a:pt x="676" y="1138"/>
                          <a:pt x="688" y="1135"/>
                        </a:cubicBezTo>
                        <a:cubicBezTo>
                          <a:pt x="704" y="1133"/>
                          <a:pt x="708" y="1117"/>
                          <a:pt x="723" y="1113"/>
                        </a:cubicBezTo>
                        <a:cubicBezTo>
                          <a:pt x="726" y="1114"/>
                          <a:pt x="726" y="1114"/>
                          <a:pt x="726" y="1114"/>
                        </a:cubicBezTo>
                        <a:cubicBezTo>
                          <a:pt x="728" y="1112"/>
                          <a:pt x="729" y="1111"/>
                          <a:pt x="732" y="1111"/>
                        </a:cubicBezTo>
                        <a:cubicBezTo>
                          <a:pt x="741" y="1111"/>
                          <a:pt x="746" y="1117"/>
                          <a:pt x="756" y="1117"/>
                        </a:cubicBezTo>
                        <a:cubicBezTo>
                          <a:pt x="774" y="1117"/>
                          <a:pt x="784" y="1115"/>
                          <a:pt x="801" y="1111"/>
                        </a:cubicBezTo>
                        <a:cubicBezTo>
                          <a:pt x="810" y="1109"/>
                          <a:pt x="813" y="1105"/>
                          <a:pt x="821" y="1103"/>
                        </a:cubicBezTo>
                        <a:cubicBezTo>
                          <a:pt x="835" y="1099"/>
                          <a:pt x="842" y="1096"/>
                          <a:pt x="856" y="1090"/>
                        </a:cubicBezTo>
                        <a:cubicBezTo>
                          <a:pt x="867" y="1085"/>
                          <a:pt x="872" y="1077"/>
                          <a:pt x="885" y="1076"/>
                        </a:cubicBezTo>
                        <a:cubicBezTo>
                          <a:pt x="885" y="1076"/>
                          <a:pt x="885" y="1076"/>
                          <a:pt x="885" y="1076"/>
                        </a:cubicBezTo>
                        <a:cubicBezTo>
                          <a:pt x="885" y="716"/>
                          <a:pt x="885" y="716"/>
                          <a:pt x="885" y="716"/>
                        </a:cubicBezTo>
                        <a:cubicBezTo>
                          <a:pt x="885" y="716"/>
                          <a:pt x="885" y="716"/>
                          <a:pt x="885" y="716"/>
                        </a:cubicBezTo>
                        <a:cubicBezTo>
                          <a:pt x="882" y="66"/>
                          <a:pt x="882" y="66"/>
                          <a:pt x="882" y="66"/>
                        </a:cubicBezTo>
                        <a:cubicBezTo>
                          <a:pt x="882" y="66"/>
                          <a:pt x="882" y="66"/>
                          <a:pt x="882" y="66"/>
                        </a:cubicBezTo>
                        <a:close/>
                        <a:moveTo>
                          <a:pt x="128" y="410"/>
                        </a:moveTo>
                        <a:cubicBezTo>
                          <a:pt x="131" y="405"/>
                          <a:pt x="133" y="402"/>
                          <a:pt x="138" y="400"/>
                        </a:cubicBezTo>
                        <a:cubicBezTo>
                          <a:pt x="138" y="405"/>
                          <a:pt x="136" y="411"/>
                          <a:pt x="131" y="411"/>
                        </a:cubicBezTo>
                        <a:cubicBezTo>
                          <a:pt x="130" y="411"/>
                          <a:pt x="129" y="410"/>
                          <a:pt x="128" y="410"/>
                        </a:cubicBezTo>
                        <a:close/>
                        <a:moveTo>
                          <a:pt x="3" y="689"/>
                        </a:moveTo>
                        <a:cubicBezTo>
                          <a:pt x="2" y="689"/>
                          <a:pt x="2" y="688"/>
                          <a:pt x="1" y="688"/>
                        </a:cubicBezTo>
                        <a:cubicBezTo>
                          <a:pt x="0" y="689"/>
                          <a:pt x="0" y="689"/>
                          <a:pt x="0" y="691"/>
                        </a:cubicBezTo>
                        <a:cubicBezTo>
                          <a:pt x="0" y="700"/>
                          <a:pt x="4" y="705"/>
                          <a:pt x="8" y="714"/>
                        </a:cubicBezTo>
                        <a:cubicBezTo>
                          <a:pt x="10" y="718"/>
                          <a:pt x="11" y="721"/>
                          <a:pt x="14" y="725"/>
                        </a:cubicBezTo>
                        <a:cubicBezTo>
                          <a:pt x="13" y="712"/>
                          <a:pt x="3" y="706"/>
                          <a:pt x="3" y="693"/>
                        </a:cubicBezTo>
                        <a:lnTo>
                          <a:pt x="3" y="689"/>
                        </a:ln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7" name="Google Shape;37;p4"/>
                  <p:cNvSpPr/>
                  <p:nvPr/>
                </p:nvSpPr>
                <p:spPr>
                  <a:xfrm>
                    <a:off x="4140200" y="1065213"/>
                    <a:ext cx="901700" cy="1576388"/>
                  </a:xfrm>
                  <a:custGeom>
                    <a:avLst/>
                    <a:gdLst/>
                    <a:ahLst/>
                    <a:cxnLst/>
                    <a:rect l="l" t="t" r="r" b="b"/>
                    <a:pathLst>
                      <a:path w="498" h="869" extrusionOk="0">
                        <a:moveTo>
                          <a:pt x="125" y="6"/>
                        </a:moveTo>
                        <a:cubicBezTo>
                          <a:pt x="124" y="11"/>
                          <a:pt x="125" y="14"/>
                          <a:pt x="125" y="19"/>
                        </a:cubicBezTo>
                        <a:cubicBezTo>
                          <a:pt x="123" y="17"/>
                          <a:pt x="123" y="13"/>
                          <a:pt x="120" y="13"/>
                        </a:cubicBezTo>
                        <a:cubicBezTo>
                          <a:pt x="116" y="13"/>
                          <a:pt x="113" y="14"/>
                          <a:pt x="113" y="18"/>
                        </a:cubicBezTo>
                        <a:cubicBezTo>
                          <a:pt x="113" y="20"/>
                          <a:pt x="113" y="21"/>
                          <a:pt x="113" y="24"/>
                        </a:cubicBezTo>
                        <a:cubicBezTo>
                          <a:pt x="111" y="20"/>
                          <a:pt x="112" y="15"/>
                          <a:pt x="108" y="15"/>
                        </a:cubicBezTo>
                        <a:cubicBezTo>
                          <a:pt x="104" y="15"/>
                          <a:pt x="102" y="17"/>
                          <a:pt x="98" y="18"/>
                        </a:cubicBezTo>
                        <a:cubicBezTo>
                          <a:pt x="99" y="21"/>
                          <a:pt x="100" y="22"/>
                          <a:pt x="101" y="25"/>
                        </a:cubicBezTo>
                        <a:cubicBezTo>
                          <a:pt x="100" y="26"/>
                          <a:pt x="100" y="26"/>
                          <a:pt x="100" y="26"/>
                        </a:cubicBezTo>
                        <a:cubicBezTo>
                          <a:pt x="97" y="23"/>
                          <a:pt x="95" y="21"/>
                          <a:pt x="91" y="19"/>
                        </a:cubicBezTo>
                        <a:cubicBezTo>
                          <a:pt x="89" y="18"/>
                          <a:pt x="86" y="17"/>
                          <a:pt x="85" y="15"/>
                        </a:cubicBezTo>
                        <a:cubicBezTo>
                          <a:pt x="88" y="15"/>
                          <a:pt x="88" y="15"/>
                          <a:pt x="88" y="15"/>
                        </a:cubicBezTo>
                        <a:cubicBezTo>
                          <a:pt x="88" y="14"/>
                          <a:pt x="88" y="13"/>
                          <a:pt x="88" y="12"/>
                        </a:cubicBezTo>
                        <a:cubicBezTo>
                          <a:pt x="84" y="11"/>
                          <a:pt x="82" y="8"/>
                          <a:pt x="78" y="6"/>
                        </a:cubicBezTo>
                        <a:cubicBezTo>
                          <a:pt x="78" y="7"/>
                          <a:pt x="77" y="7"/>
                          <a:pt x="77" y="7"/>
                        </a:cubicBezTo>
                        <a:cubicBezTo>
                          <a:pt x="77" y="17"/>
                          <a:pt x="83" y="23"/>
                          <a:pt x="83" y="33"/>
                        </a:cubicBezTo>
                        <a:cubicBezTo>
                          <a:pt x="86" y="33"/>
                          <a:pt x="88" y="33"/>
                          <a:pt x="90" y="35"/>
                        </a:cubicBezTo>
                        <a:cubicBezTo>
                          <a:pt x="93" y="36"/>
                          <a:pt x="92" y="40"/>
                          <a:pt x="95" y="42"/>
                        </a:cubicBezTo>
                        <a:cubicBezTo>
                          <a:pt x="97" y="44"/>
                          <a:pt x="100" y="42"/>
                          <a:pt x="102" y="43"/>
                        </a:cubicBezTo>
                        <a:cubicBezTo>
                          <a:pt x="106" y="44"/>
                          <a:pt x="106" y="46"/>
                          <a:pt x="109" y="49"/>
                        </a:cubicBezTo>
                        <a:cubicBezTo>
                          <a:pt x="111" y="47"/>
                          <a:pt x="111" y="45"/>
                          <a:pt x="113" y="44"/>
                        </a:cubicBezTo>
                        <a:cubicBezTo>
                          <a:pt x="116" y="41"/>
                          <a:pt x="119" y="42"/>
                          <a:pt x="121" y="40"/>
                        </a:cubicBezTo>
                        <a:cubicBezTo>
                          <a:pt x="125" y="36"/>
                          <a:pt x="125" y="30"/>
                          <a:pt x="131" y="30"/>
                        </a:cubicBezTo>
                        <a:cubicBezTo>
                          <a:pt x="132" y="30"/>
                          <a:pt x="133" y="30"/>
                          <a:pt x="134" y="30"/>
                        </a:cubicBezTo>
                        <a:cubicBezTo>
                          <a:pt x="136" y="26"/>
                          <a:pt x="140" y="25"/>
                          <a:pt x="140" y="20"/>
                        </a:cubicBezTo>
                        <a:cubicBezTo>
                          <a:pt x="140" y="17"/>
                          <a:pt x="136" y="18"/>
                          <a:pt x="134" y="15"/>
                        </a:cubicBezTo>
                        <a:cubicBezTo>
                          <a:pt x="131" y="11"/>
                          <a:pt x="129" y="8"/>
                          <a:pt x="125" y="6"/>
                        </a:cubicBezTo>
                        <a:close/>
                        <a:moveTo>
                          <a:pt x="76" y="19"/>
                        </a:moveTo>
                        <a:cubicBezTo>
                          <a:pt x="77" y="23"/>
                          <a:pt x="75" y="26"/>
                          <a:pt x="74" y="30"/>
                        </a:cubicBezTo>
                        <a:cubicBezTo>
                          <a:pt x="76" y="30"/>
                          <a:pt x="78" y="30"/>
                          <a:pt x="80" y="31"/>
                        </a:cubicBezTo>
                        <a:cubicBezTo>
                          <a:pt x="79" y="34"/>
                          <a:pt x="79" y="34"/>
                          <a:pt x="79" y="34"/>
                        </a:cubicBezTo>
                        <a:cubicBezTo>
                          <a:pt x="79" y="34"/>
                          <a:pt x="79" y="35"/>
                          <a:pt x="79" y="35"/>
                        </a:cubicBezTo>
                        <a:cubicBezTo>
                          <a:pt x="83" y="36"/>
                          <a:pt x="86" y="37"/>
                          <a:pt x="89" y="41"/>
                        </a:cubicBezTo>
                        <a:cubicBezTo>
                          <a:pt x="88" y="42"/>
                          <a:pt x="87" y="43"/>
                          <a:pt x="85" y="43"/>
                        </a:cubicBezTo>
                        <a:cubicBezTo>
                          <a:pt x="79" y="43"/>
                          <a:pt x="75" y="39"/>
                          <a:pt x="69" y="39"/>
                        </a:cubicBezTo>
                        <a:cubicBezTo>
                          <a:pt x="65" y="39"/>
                          <a:pt x="64" y="41"/>
                          <a:pt x="60" y="41"/>
                        </a:cubicBezTo>
                        <a:cubicBezTo>
                          <a:pt x="61" y="39"/>
                          <a:pt x="61" y="38"/>
                          <a:pt x="61" y="35"/>
                        </a:cubicBezTo>
                        <a:cubicBezTo>
                          <a:pt x="64" y="35"/>
                          <a:pt x="64" y="35"/>
                          <a:pt x="64" y="35"/>
                        </a:cubicBezTo>
                        <a:cubicBezTo>
                          <a:pt x="64" y="36"/>
                          <a:pt x="65" y="36"/>
                          <a:pt x="66" y="36"/>
                        </a:cubicBezTo>
                        <a:cubicBezTo>
                          <a:pt x="68" y="36"/>
                          <a:pt x="72" y="37"/>
                          <a:pt x="72" y="34"/>
                        </a:cubicBezTo>
                        <a:cubicBezTo>
                          <a:pt x="72" y="30"/>
                          <a:pt x="68" y="29"/>
                          <a:pt x="67" y="26"/>
                        </a:cubicBezTo>
                        <a:cubicBezTo>
                          <a:pt x="68" y="24"/>
                          <a:pt x="68" y="24"/>
                          <a:pt x="68" y="24"/>
                        </a:cubicBezTo>
                        <a:cubicBezTo>
                          <a:pt x="67" y="23"/>
                          <a:pt x="66" y="23"/>
                          <a:pt x="66" y="23"/>
                        </a:cubicBezTo>
                        <a:cubicBezTo>
                          <a:pt x="66" y="21"/>
                          <a:pt x="66" y="21"/>
                          <a:pt x="66" y="21"/>
                        </a:cubicBezTo>
                        <a:cubicBezTo>
                          <a:pt x="70" y="20"/>
                          <a:pt x="71" y="17"/>
                          <a:pt x="74" y="14"/>
                        </a:cubicBezTo>
                        <a:cubicBezTo>
                          <a:pt x="75" y="16"/>
                          <a:pt x="76" y="17"/>
                          <a:pt x="76" y="19"/>
                        </a:cubicBezTo>
                        <a:close/>
                        <a:moveTo>
                          <a:pt x="411" y="157"/>
                        </a:moveTo>
                        <a:cubicBezTo>
                          <a:pt x="411" y="159"/>
                          <a:pt x="412" y="160"/>
                          <a:pt x="412" y="162"/>
                        </a:cubicBezTo>
                        <a:cubicBezTo>
                          <a:pt x="412" y="168"/>
                          <a:pt x="411" y="171"/>
                          <a:pt x="410" y="176"/>
                        </a:cubicBezTo>
                        <a:cubicBezTo>
                          <a:pt x="420" y="176"/>
                          <a:pt x="424" y="182"/>
                          <a:pt x="433" y="182"/>
                        </a:cubicBezTo>
                        <a:cubicBezTo>
                          <a:pt x="435" y="182"/>
                          <a:pt x="436" y="182"/>
                          <a:pt x="438" y="182"/>
                        </a:cubicBezTo>
                        <a:cubicBezTo>
                          <a:pt x="438" y="180"/>
                          <a:pt x="438" y="179"/>
                          <a:pt x="438" y="177"/>
                        </a:cubicBezTo>
                        <a:cubicBezTo>
                          <a:pt x="437" y="176"/>
                          <a:pt x="437" y="176"/>
                          <a:pt x="437" y="176"/>
                        </a:cubicBezTo>
                        <a:cubicBezTo>
                          <a:pt x="435" y="177"/>
                          <a:pt x="435" y="178"/>
                          <a:pt x="433" y="178"/>
                        </a:cubicBezTo>
                        <a:cubicBezTo>
                          <a:pt x="432" y="178"/>
                          <a:pt x="432" y="177"/>
                          <a:pt x="431" y="177"/>
                        </a:cubicBezTo>
                        <a:cubicBezTo>
                          <a:pt x="430" y="177"/>
                          <a:pt x="429" y="178"/>
                          <a:pt x="428" y="178"/>
                        </a:cubicBezTo>
                        <a:cubicBezTo>
                          <a:pt x="426" y="178"/>
                          <a:pt x="424" y="175"/>
                          <a:pt x="424" y="173"/>
                        </a:cubicBezTo>
                        <a:cubicBezTo>
                          <a:pt x="424" y="170"/>
                          <a:pt x="427" y="170"/>
                          <a:pt x="428" y="167"/>
                        </a:cubicBezTo>
                        <a:cubicBezTo>
                          <a:pt x="426" y="167"/>
                          <a:pt x="425" y="166"/>
                          <a:pt x="425" y="164"/>
                        </a:cubicBezTo>
                        <a:cubicBezTo>
                          <a:pt x="425" y="162"/>
                          <a:pt x="425" y="161"/>
                          <a:pt x="425" y="160"/>
                        </a:cubicBezTo>
                        <a:cubicBezTo>
                          <a:pt x="426" y="160"/>
                          <a:pt x="427" y="160"/>
                          <a:pt x="428" y="160"/>
                        </a:cubicBezTo>
                        <a:cubicBezTo>
                          <a:pt x="433" y="160"/>
                          <a:pt x="437" y="158"/>
                          <a:pt x="429" y="158"/>
                        </a:cubicBezTo>
                        <a:cubicBezTo>
                          <a:pt x="427" y="158"/>
                          <a:pt x="424" y="156"/>
                          <a:pt x="424" y="153"/>
                        </a:cubicBezTo>
                        <a:cubicBezTo>
                          <a:pt x="424" y="152"/>
                          <a:pt x="425" y="151"/>
                          <a:pt x="425" y="149"/>
                        </a:cubicBezTo>
                        <a:cubicBezTo>
                          <a:pt x="425" y="146"/>
                          <a:pt x="422" y="151"/>
                          <a:pt x="421" y="153"/>
                        </a:cubicBezTo>
                        <a:cubicBezTo>
                          <a:pt x="419" y="157"/>
                          <a:pt x="415" y="157"/>
                          <a:pt x="411" y="157"/>
                        </a:cubicBezTo>
                        <a:close/>
                        <a:moveTo>
                          <a:pt x="400" y="148"/>
                        </a:moveTo>
                        <a:cubicBezTo>
                          <a:pt x="399" y="147"/>
                          <a:pt x="398" y="147"/>
                          <a:pt x="397" y="147"/>
                        </a:cubicBezTo>
                        <a:cubicBezTo>
                          <a:pt x="397" y="148"/>
                          <a:pt x="396" y="149"/>
                          <a:pt x="396" y="150"/>
                        </a:cubicBezTo>
                        <a:cubicBezTo>
                          <a:pt x="396" y="153"/>
                          <a:pt x="398" y="154"/>
                          <a:pt x="399" y="157"/>
                        </a:cubicBezTo>
                        <a:cubicBezTo>
                          <a:pt x="400" y="153"/>
                          <a:pt x="401" y="151"/>
                          <a:pt x="400" y="148"/>
                        </a:cubicBezTo>
                        <a:close/>
                        <a:moveTo>
                          <a:pt x="445" y="263"/>
                        </a:moveTo>
                        <a:cubicBezTo>
                          <a:pt x="444" y="261"/>
                          <a:pt x="444" y="258"/>
                          <a:pt x="442" y="258"/>
                        </a:cubicBezTo>
                        <a:cubicBezTo>
                          <a:pt x="440" y="258"/>
                          <a:pt x="439" y="259"/>
                          <a:pt x="438" y="261"/>
                        </a:cubicBezTo>
                        <a:cubicBezTo>
                          <a:pt x="440" y="264"/>
                          <a:pt x="442" y="266"/>
                          <a:pt x="446" y="268"/>
                        </a:cubicBezTo>
                        <a:cubicBezTo>
                          <a:pt x="446" y="268"/>
                          <a:pt x="446" y="267"/>
                          <a:pt x="446" y="267"/>
                        </a:cubicBezTo>
                        <a:cubicBezTo>
                          <a:pt x="446" y="266"/>
                          <a:pt x="446" y="264"/>
                          <a:pt x="445" y="263"/>
                        </a:cubicBezTo>
                        <a:close/>
                        <a:moveTo>
                          <a:pt x="497" y="313"/>
                        </a:moveTo>
                        <a:cubicBezTo>
                          <a:pt x="497" y="313"/>
                          <a:pt x="497" y="313"/>
                          <a:pt x="497" y="313"/>
                        </a:cubicBezTo>
                        <a:cubicBezTo>
                          <a:pt x="498" y="869"/>
                          <a:pt x="498" y="869"/>
                          <a:pt x="498" y="869"/>
                        </a:cubicBezTo>
                        <a:cubicBezTo>
                          <a:pt x="498" y="869"/>
                          <a:pt x="498" y="869"/>
                          <a:pt x="498" y="869"/>
                        </a:cubicBezTo>
                        <a:cubicBezTo>
                          <a:pt x="3" y="867"/>
                          <a:pt x="3" y="867"/>
                          <a:pt x="3" y="867"/>
                        </a:cubicBezTo>
                        <a:cubicBezTo>
                          <a:pt x="3" y="867"/>
                          <a:pt x="3" y="867"/>
                          <a:pt x="3" y="867"/>
                        </a:cubicBezTo>
                        <a:cubicBezTo>
                          <a:pt x="0" y="217"/>
                          <a:pt x="0" y="217"/>
                          <a:pt x="0" y="217"/>
                        </a:cubicBezTo>
                        <a:cubicBezTo>
                          <a:pt x="0" y="217"/>
                          <a:pt x="0" y="217"/>
                          <a:pt x="0" y="217"/>
                        </a:cubicBezTo>
                        <a:cubicBezTo>
                          <a:pt x="6" y="220"/>
                          <a:pt x="10" y="223"/>
                          <a:pt x="10" y="230"/>
                        </a:cubicBezTo>
                        <a:cubicBezTo>
                          <a:pt x="10" y="244"/>
                          <a:pt x="10" y="230"/>
                          <a:pt x="17" y="230"/>
                        </a:cubicBezTo>
                        <a:cubicBezTo>
                          <a:pt x="16" y="226"/>
                          <a:pt x="13" y="224"/>
                          <a:pt x="13" y="220"/>
                        </a:cubicBezTo>
                        <a:cubicBezTo>
                          <a:pt x="13" y="218"/>
                          <a:pt x="14" y="218"/>
                          <a:pt x="14" y="216"/>
                        </a:cubicBezTo>
                        <a:cubicBezTo>
                          <a:pt x="14" y="216"/>
                          <a:pt x="15" y="216"/>
                          <a:pt x="15" y="216"/>
                        </a:cubicBezTo>
                        <a:cubicBezTo>
                          <a:pt x="16" y="216"/>
                          <a:pt x="17" y="216"/>
                          <a:pt x="18" y="217"/>
                        </a:cubicBezTo>
                        <a:cubicBezTo>
                          <a:pt x="20" y="216"/>
                          <a:pt x="20" y="216"/>
                          <a:pt x="20" y="216"/>
                        </a:cubicBezTo>
                        <a:cubicBezTo>
                          <a:pt x="22" y="219"/>
                          <a:pt x="24" y="221"/>
                          <a:pt x="28" y="222"/>
                        </a:cubicBezTo>
                        <a:cubicBezTo>
                          <a:pt x="31" y="223"/>
                          <a:pt x="31" y="226"/>
                          <a:pt x="33" y="228"/>
                        </a:cubicBezTo>
                        <a:cubicBezTo>
                          <a:pt x="39" y="232"/>
                          <a:pt x="46" y="234"/>
                          <a:pt x="44" y="233"/>
                        </a:cubicBezTo>
                        <a:cubicBezTo>
                          <a:pt x="44" y="231"/>
                          <a:pt x="41" y="232"/>
                          <a:pt x="39" y="230"/>
                        </a:cubicBezTo>
                        <a:cubicBezTo>
                          <a:pt x="37" y="228"/>
                          <a:pt x="37" y="225"/>
                          <a:pt x="36" y="222"/>
                        </a:cubicBezTo>
                        <a:cubicBezTo>
                          <a:pt x="36" y="220"/>
                          <a:pt x="34" y="219"/>
                          <a:pt x="34" y="217"/>
                        </a:cubicBezTo>
                        <a:cubicBezTo>
                          <a:pt x="34" y="214"/>
                          <a:pt x="34" y="214"/>
                          <a:pt x="34" y="214"/>
                        </a:cubicBezTo>
                        <a:cubicBezTo>
                          <a:pt x="42" y="214"/>
                          <a:pt x="42" y="214"/>
                          <a:pt x="42" y="214"/>
                        </a:cubicBezTo>
                        <a:cubicBezTo>
                          <a:pt x="44" y="214"/>
                          <a:pt x="44" y="213"/>
                          <a:pt x="45" y="213"/>
                        </a:cubicBezTo>
                        <a:cubicBezTo>
                          <a:pt x="46" y="213"/>
                          <a:pt x="46" y="214"/>
                          <a:pt x="47" y="214"/>
                        </a:cubicBezTo>
                        <a:cubicBezTo>
                          <a:pt x="50" y="214"/>
                          <a:pt x="51" y="211"/>
                          <a:pt x="54" y="211"/>
                        </a:cubicBezTo>
                        <a:cubicBezTo>
                          <a:pt x="53" y="210"/>
                          <a:pt x="53" y="209"/>
                          <a:pt x="52" y="209"/>
                        </a:cubicBezTo>
                        <a:cubicBezTo>
                          <a:pt x="48" y="209"/>
                          <a:pt x="47" y="210"/>
                          <a:pt x="43" y="210"/>
                        </a:cubicBezTo>
                        <a:cubicBezTo>
                          <a:pt x="41" y="210"/>
                          <a:pt x="40" y="210"/>
                          <a:pt x="38" y="210"/>
                        </a:cubicBezTo>
                        <a:cubicBezTo>
                          <a:pt x="38" y="208"/>
                          <a:pt x="38" y="207"/>
                          <a:pt x="38" y="205"/>
                        </a:cubicBezTo>
                        <a:cubicBezTo>
                          <a:pt x="38" y="201"/>
                          <a:pt x="42" y="200"/>
                          <a:pt x="43" y="197"/>
                        </a:cubicBezTo>
                        <a:cubicBezTo>
                          <a:pt x="43" y="197"/>
                          <a:pt x="42" y="197"/>
                          <a:pt x="42" y="197"/>
                        </a:cubicBezTo>
                        <a:cubicBezTo>
                          <a:pt x="40" y="197"/>
                          <a:pt x="39" y="197"/>
                          <a:pt x="37" y="198"/>
                        </a:cubicBezTo>
                        <a:cubicBezTo>
                          <a:pt x="36" y="195"/>
                          <a:pt x="32" y="196"/>
                          <a:pt x="29" y="194"/>
                        </a:cubicBezTo>
                        <a:cubicBezTo>
                          <a:pt x="25" y="191"/>
                          <a:pt x="23" y="187"/>
                          <a:pt x="23" y="182"/>
                        </a:cubicBezTo>
                        <a:cubicBezTo>
                          <a:pt x="23" y="178"/>
                          <a:pt x="25" y="175"/>
                          <a:pt x="28" y="174"/>
                        </a:cubicBezTo>
                        <a:cubicBezTo>
                          <a:pt x="31" y="175"/>
                          <a:pt x="31" y="175"/>
                          <a:pt x="31" y="175"/>
                        </a:cubicBezTo>
                        <a:cubicBezTo>
                          <a:pt x="34" y="169"/>
                          <a:pt x="42" y="168"/>
                          <a:pt x="42" y="161"/>
                        </a:cubicBezTo>
                        <a:cubicBezTo>
                          <a:pt x="42" y="158"/>
                          <a:pt x="44" y="157"/>
                          <a:pt x="45" y="154"/>
                        </a:cubicBezTo>
                        <a:cubicBezTo>
                          <a:pt x="47" y="150"/>
                          <a:pt x="46" y="147"/>
                          <a:pt x="46" y="142"/>
                        </a:cubicBezTo>
                        <a:cubicBezTo>
                          <a:pt x="46" y="140"/>
                          <a:pt x="46" y="138"/>
                          <a:pt x="48" y="136"/>
                        </a:cubicBezTo>
                        <a:cubicBezTo>
                          <a:pt x="50" y="138"/>
                          <a:pt x="51" y="139"/>
                          <a:pt x="54" y="139"/>
                        </a:cubicBezTo>
                        <a:cubicBezTo>
                          <a:pt x="60" y="139"/>
                          <a:pt x="62" y="132"/>
                          <a:pt x="68" y="130"/>
                        </a:cubicBezTo>
                        <a:cubicBezTo>
                          <a:pt x="69" y="132"/>
                          <a:pt x="70" y="133"/>
                          <a:pt x="72" y="135"/>
                        </a:cubicBezTo>
                        <a:cubicBezTo>
                          <a:pt x="73" y="135"/>
                          <a:pt x="73" y="135"/>
                          <a:pt x="73" y="135"/>
                        </a:cubicBezTo>
                        <a:cubicBezTo>
                          <a:pt x="72" y="133"/>
                          <a:pt x="71" y="132"/>
                          <a:pt x="71" y="130"/>
                        </a:cubicBezTo>
                        <a:cubicBezTo>
                          <a:pt x="71" y="129"/>
                          <a:pt x="72" y="128"/>
                          <a:pt x="72" y="127"/>
                        </a:cubicBezTo>
                        <a:cubicBezTo>
                          <a:pt x="72" y="120"/>
                          <a:pt x="64" y="119"/>
                          <a:pt x="64" y="112"/>
                        </a:cubicBezTo>
                        <a:cubicBezTo>
                          <a:pt x="64" y="109"/>
                          <a:pt x="65" y="107"/>
                          <a:pt x="65" y="105"/>
                        </a:cubicBezTo>
                        <a:cubicBezTo>
                          <a:pt x="65" y="105"/>
                          <a:pt x="65" y="104"/>
                          <a:pt x="66" y="104"/>
                        </a:cubicBezTo>
                        <a:cubicBezTo>
                          <a:pt x="67" y="104"/>
                          <a:pt x="68" y="106"/>
                          <a:pt x="70" y="106"/>
                        </a:cubicBezTo>
                        <a:cubicBezTo>
                          <a:pt x="75" y="106"/>
                          <a:pt x="76" y="98"/>
                          <a:pt x="76" y="93"/>
                        </a:cubicBezTo>
                        <a:cubicBezTo>
                          <a:pt x="77" y="92"/>
                          <a:pt x="78" y="90"/>
                          <a:pt x="80" y="90"/>
                        </a:cubicBezTo>
                        <a:cubicBezTo>
                          <a:pt x="85" y="90"/>
                          <a:pt x="86" y="95"/>
                          <a:pt x="91" y="95"/>
                        </a:cubicBezTo>
                        <a:cubicBezTo>
                          <a:pt x="93" y="95"/>
                          <a:pt x="94" y="95"/>
                          <a:pt x="96" y="95"/>
                        </a:cubicBezTo>
                        <a:cubicBezTo>
                          <a:pt x="97" y="94"/>
                          <a:pt x="97" y="94"/>
                          <a:pt x="97" y="93"/>
                        </a:cubicBezTo>
                        <a:cubicBezTo>
                          <a:pt x="94" y="90"/>
                          <a:pt x="89" y="91"/>
                          <a:pt x="89" y="87"/>
                        </a:cubicBezTo>
                        <a:cubicBezTo>
                          <a:pt x="89" y="85"/>
                          <a:pt x="87" y="85"/>
                          <a:pt x="87" y="84"/>
                        </a:cubicBezTo>
                        <a:cubicBezTo>
                          <a:pt x="87" y="81"/>
                          <a:pt x="89" y="79"/>
                          <a:pt x="89" y="76"/>
                        </a:cubicBezTo>
                        <a:cubicBezTo>
                          <a:pt x="94" y="77"/>
                          <a:pt x="97" y="80"/>
                          <a:pt x="99" y="85"/>
                        </a:cubicBezTo>
                        <a:cubicBezTo>
                          <a:pt x="100" y="85"/>
                          <a:pt x="100" y="85"/>
                          <a:pt x="100" y="85"/>
                        </a:cubicBezTo>
                        <a:cubicBezTo>
                          <a:pt x="101" y="84"/>
                          <a:pt x="101" y="84"/>
                          <a:pt x="101" y="84"/>
                        </a:cubicBezTo>
                        <a:cubicBezTo>
                          <a:pt x="102" y="85"/>
                          <a:pt x="103" y="86"/>
                          <a:pt x="104" y="87"/>
                        </a:cubicBezTo>
                        <a:cubicBezTo>
                          <a:pt x="105" y="87"/>
                          <a:pt x="105" y="87"/>
                          <a:pt x="105" y="87"/>
                        </a:cubicBezTo>
                        <a:cubicBezTo>
                          <a:pt x="105" y="86"/>
                          <a:pt x="105" y="86"/>
                          <a:pt x="105" y="85"/>
                        </a:cubicBezTo>
                        <a:cubicBezTo>
                          <a:pt x="106" y="84"/>
                          <a:pt x="106" y="84"/>
                          <a:pt x="106" y="84"/>
                        </a:cubicBezTo>
                        <a:cubicBezTo>
                          <a:pt x="107" y="85"/>
                          <a:pt x="108" y="85"/>
                          <a:pt x="109" y="85"/>
                        </a:cubicBezTo>
                        <a:cubicBezTo>
                          <a:pt x="109" y="85"/>
                          <a:pt x="110" y="84"/>
                          <a:pt x="110" y="84"/>
                        </a:cubicBezTo>
                        <a:cubicBezTo>
                          <a:pt x="110" y="79"/>
                          <a:pt x="105" y="78"/>
                          <a:pt x="105" y="73"/>
                        </a:cubicBezTo>
                        <a:cubicBezTo>
                          <a:pt x="105" y="71"/>
                          <a:pt x="105" y="71"/>
                          <a:pt x="105" y="71"/>
                        </a:cubicBezTo>
                        <a:cubicBezTo>
                          <a:pt x="109" y="70"/>
                          <a:pt x="111" y="69"/>
                          <a:pt x="115" y="68"/>
                        </a:cubicBezTo>
                        <a:cubicBezTo>
                          <a:pt x="117" y="68"/>
                          <a:pt x="120" y="69"/>
                          <a:pt x="121" y="67"/>
                        </a:cubicBezTo>
                        <a:cubicBezTo>
                          <a:pt x="124" y="64"/>
                          <a:pt x="123" y="61"/>
                          <a:pt x="125" y="59"/>
                        </a:cubicBezTo>
                        <a:cubicBezTo>
                          <a:pt x="125" y="65"/>
                          <a:pt x="133" y="67"/>
                          <a:pt x="139" y="67"/>
                        </a:cubicBezTo>
                        <a:cubicBezTo>
                          <a:pt x="145" y="67"/>
                          <a:pt x="145" y="67"/>
                          <a:pt x="145" y="67"/>
                        </a:cubicBezTo>
                        <a:cubicBezTo>
                          <a:pt x="147" y="67"/>
                          <a:pt x="148" y="68"/>
                          <a:pt x="149" y="68"/>
                        </a:cubicBezTo>
                        <a:cubicBezTo>
                          <a:pt x="152" y="68"/>
                          <a:pt x="154" y="67"/>
                          <a:pt x="157" y="67"/>
                        </a:cubicBezTo>
                        <a:cubicBezTo>
                          <a:pt x="160" y="67"/>
                          <a:pt x="162" y="70"/>
                          <a:pt x="165" y="70"/>
                        </a:cubicBezTo>
                        <a:cubicBezTo>
                          <a:pt x="172" y="70"/>
                          <a:pt x="174" y="65"/>
                          <a:pt x="180" y="63"/>
                        </a:cubicBezTo>
                        <a:cubicBezTo>
                          <a:pt x="185" y="62"/>
                          <a:pt x="187" y="61"/>
                          <a:pt x="192" y="60"/>
                        </a:cubicBezTo>
                        <a:cubicBezTo>
                          <a:pt x="195" y="60"/>
                          <a:pt x="199" y="60"/>
                          <a:pt x="200" y="57"/>
                        </a:cubicBezTo>
                        <a:cubicBezTo>
                          <a:pt x="201" y="54"/>
                          <a:pt x="201" y="52"/>
                          <a:pt x="201" y="48"/>
                        </a:cubicBezTo>
                        <a:cubicBezTo>
                          <a:pt x="201" y="39"/>
                          <a:pt x="201" y="39"/>
                          <a:pt x="201" y="39"/>
                        </a:cubicBezTo>
                        <a:cubicBezTo>
                          <a:pt x="201" y="36"/>
                          <a:pt x="203" y="34"/>
                          <a:pt x="206" y="32"/>
                        </a:cubicBezTo>
                        <a:cubicBezTo>
                          <a:pt x="205" y="32"/>
                          <a:pt x="205" y="31"/>
                          <a:pt x="204" y="31"/>
                        </a:cubicBezTo>
                        <a:cubicBezTo>
                          <a:pt x="201" y="31"/>
                          <a:pt x="200" y="34"/>
                          <a:pt x="197" y="35"/>
                        </a:cubicBezTo>
                        <a:cubicBezTo>
                          <a:pt x="197" y="34"/>
                          <a:pt x="196" y="34"/>
                          <a:pt x="196" y="33"/>
                        </a:cubicBezTo>
                        <a:cubicBezTo>
                          <a:pt x="196" y="31"/>
                          <a:pt x="199" y="30"/>
                          <a:pt x="199" y="27"/>
                        </a:cubicBezTo>
                        <a:cubicBezTo>
                          <a:pt x="199" y="22"/>
                          <a:pt x="192" y="20"/>
                          <a:pt x="187" y="20"/>
                        </a:cubicBezTo>
                        <a:cubicBezTo>
                          <a:pt x="180" y="20"/>
                          <a:pt x="176" y="24"/>
                          <a:pt x="170" y="27"/>
                        </a:cubicBezTo>
                        <a:cubicBezTo>
                          <a:pt x="169" y="22"/>
                          <a:pt x="167" y="19"/>
                          <a:pt x="163" y="15"/>
                        </a:cubicBezTo>
                        <a:cubicBezTo>
                          <a:pt x="160" y="14"/>
                          <a:pt x="157" y="13"/>
                          <a:pt x="157" y="10"/>
                        </a:cubicBezTo>
                        <a:cubicBezTo>
                          <a:pt x="157" y="9"/>
                          <a:pt x="157" y="8"/>
                          <a:pt x="157" y="7"/>
                        </a:cubicBezTo>
                        <a:cubicBezTo>
                          <a:pt x="160" y="7"/>
                          <a:pt x="160" y="7"/>
                          <a:pt x="160" y="7"/>
                        </a:cubicBezTo>
                        <a:cubicBezTo>
                          <a:pt x="161" y="7"/>
                          <a:pt x="162" y="8"/>
                          <a:pt x="163" y="8"/>
                        </a:cubicBezTo>
                        <a:cubicBezTo>
                          <a:pt x="165" y="8"/>
                          <a:pt x="165" y="5"/>
                          <a:pt x="167" y="5"/>
                        </a:cubicBezTo>
                        <a:cubicBezTo>
                          <a:pt x="171" y="5"/>
                          <a:pt x="171" y="11"/>
                          <a:pt x="174" y="15"/>
                        </a:cubicBezTo>
                        <a:cubicBezTo>
                          <a:pt x="174" y="14"/>
                          <a:pt x="175" y="14"/>
                          <a:pt x="175" y="13"/>
                        </a:cubicBezTo>
                        <a:cubicBezTo>
                          <a:pt x="175" y="12"/>
                          <a:pt x="174" y="11"/>
                          <a:pt x="174" y="10"/>
                        </a:cubicBezTo>
                        <a:cubicBezTo>
                          <a:pt x="174" y="7"/>
                          <a:pt x="175" y="5"/>
                          <a:pt x="177" y="4"/>
                        </a:cubicBezTo>
                        <a:cubicBezTo>
                          <a:pt x="178" y="5"/>
                          <a:pt x="179" y="6"/>
                          <a:pt x="180" y="6"/>
                        </a:cubicBezTo>
                        <a:cubicBezTo>
                          <a:pt x="182" y="6"/>
                          <a:pt x="183" y="4"/>
                          <a:pt x="185" y="4"/>
                        </a:cubicBezTo>
                        <a:cubicBezTo>
                          <a:pt x="187" y="4"/>
                          <a:pt x="187" y="7"/>
                          <a:pt x="188" y="9"/>
                        </a:cubicBezTo>
                        <a:cubicBezTo>
                          <a:pt x="190" y="11"/>
                          <a:pt x="192" y="10"/>
                          <a:pt x="194" y="12"/>
                        </a:cubicBezTo>
                        <a:cubicBezTo>
                          <a:pt x="194" y="11"/>
                          <a:pt x="195" y="11"/>
                          <a:pt x="195" y="10"/>
                        </a:cubicBezTo>
                        <a:cubicBezTo>
                          <a:pt x="195" y="7"/>
                          <a:pt x="193" y="6"/>
                          <a:pt x="193" y="3"/>
                        </a:cubicBezTo>
                        <a:cubicBezTo>
                          <a:pt x="193" y="1"/>
                          <a:pt x="195" y="1"/>
                          <a:pt x="196" y="0"/>
                        </a:cubicBezTo>
                        <a:cubicBezTo>
                          <a:pt x="198" y="1"/>
                          <a:pt x="197" y="3"/>
                          <a:pt x="197" y="6"/>
                        </a:cubicBezTo>
                        <a:cubicBezTo>
                          <a:pt x="197" y="13"/>
                          <a:pt x="197" y="13"/>
                          <a:pt x="197" y="13"/>
                        </a:cubicBezTo>
                        <a:cubicBezTo>
                          <a:pt x="197" y="16"/>
                          <a:pt x="198" y="17"/>
                          <a:pt x="200" y="19"/>
                        </a:cubicBezTo>
                        <a:cubicBezTo>
                          <a:pt x="202" y="20"/>
                          <a:pt x="201" y="25"/>
                          <a:pt x="203" y="25"/>
                        </a:cubicBezTo>
                        <a:cubicBezTo>
                          <a:pt x="206" y="25"/>
                          <a:pt x="209" y="25"/>
                          <a:pt x="211" y="23"/>
                        </a:cubicBezTo>
                        <a:cubicBezTo>
                          <a:pt x="213" y="21"/>
                          <a:pt x="211" y="17"/>
                          <a:pt x="214" y="17"/>
                        </a:cubicBezTo>
                        <a:cubicBezTo>
                          <a:pt x="225" y="17"/>
                          <a:pt x="223" y="38"/>
                          <a:pt x="234" y="38"/>
                        </a:cubicBezTo>
                        <a:cubicBezTo>
                          <a:pt x="236" y="38"/>
                          <a:pt x="237" y="37"/>
                          <a:pt x="239" y="37"/>
                        </a:cubicBezTo>
                        <a:cubicBezTo>
                          <a:pt x="241" y="37"/>
                          <a:pt x="242" y="39"/>
                          <a:pt x="244" y="41"/>
                        </a:cubicBezTo>
                        <a:cubicBezTo>
                          <a:pt x="248" y="43"/>
                          <a:pt x="251" y="44"/>
                          <a:pt x="256" y="44"/>
                        </a:cubicBezTo>
                        <a:cubicBezTo>
                          <a:pt x="258" y="44"/>
                          <a:pt x="258" y="42"/>
                          <a:pt x="259" y="41"/>
                        </a:cubicBezTo>
                        <a:cubicBezTo>
                          <a:pt x="261" y="38"/>
                          <a:pt x="264" y="38"/>
                          <a:pt x="268" y="38"/>
                        </a:cubicBezTo>
                        <a:cubicBezTo>
                          <a:pt x="268" y="38"/>
                          <a:pt x="268" y="38"/>
                          <a:pt x="268" y="39"/>
                        </a:cubicBezTo>
                        <a:cubicBezTo>
                          <a:pt x="268" y="41"/>
                          <a:pt x="265" y="42"/>
                          <a:pt x="265" y="44"/>
                        </a:cubicBezTo>
                        <a:cubicBezTo>
                          <a:pt x="265" y="47"/>
                          <a:pt x="269" y="49"/>
                          <a:pt x="272" y="49"/>
                        </a:cubicBezTo>
                        <a:cubicBezTo>
                          <a:pt x="274" y="49"/>
                          <a:pt x="275" y="47"/>
                          <a:pt x="277" y="47"/>
                        </a:cubicBezTo>
                        <a:cubicBezTo>
                          <a:pt x="282" y="47"/>
                          <a:pt x="284" y="53"/>
                          <a:pt x="284" y="57"/>
                        </a:cubicBezTo>
                        <a:cubicBezTo>
                          <a:pt x="285" y="58"/>
                          <a:pt x="285" y="58"/>
                          <a:pt x="286" y="58"/>
                        </a:cubicBezTo>
                        <a:cubicBezTo>
                          <a:pt x="287" y="56"/>
                          <a:pt x="287" y="53"/>
                          <a:pt x="289" y="53"/>
                        </a:cubicBezTo>
                        <a:cubicBezTo>
                          <a:pt x="294" y="53"/>
                          <a:pt x="296" y="57"/>
                          <a:pt x="301" y="57"/>
                        </a:cubicBezTo>
                        <a:cubicBezTo>
                          <a:pt x="307" y="57"/>
                          <a:pt x="307" y="57"/>
                          <a:pt x="307" y="57"/>
                        </a:cubicBezTo>
                        <a:cubicBezTo>
                          <a:pt x="311" y="57"/>
                          <a:pt x="312" y="53"/>
                          <a:pt x="316" y="51"/>
                        </a:cubicBezTo>
                        <a:cubicBezTo>
                          <a:pt x="320" y="57"/>
                          <a:pt x="325" y="59"/>
                          <a:pt x="330" y="63"/>
                        </a:cubicBezTo>
                        <a:cubicBezTo>
                          <a:pt x="332" y="64"/>
                          <a:pt x="332" y="67"/>
                          <a:pt x="334" y="67"/>
                        </a:cubicBezTo>
                        <a:cubicBezTo>
                          <a:pt x="336" y="67"/>
                          <a:pt x="336" y="66"/>
                          <a:pt x="338" y="66"/>
                        </a:cubicBezTo>
                        <a:cubicBezTo>
                          <a:pt x="341" y="66"/>
                          <a:pt x="342" y="69"/>
                          <a:pt x="345" y="69"/>
                        </a:cubicBezTo>
                        <a:cubicBezTo>
                          <a:pt x="348" y="69"/>
                          <a:pt x="348" y="67"/>
                          <a:pt x="350" y="65"/>
                        </a:cubicBezTo>
                        <a:cubicBezTo>
                          <a:pt x="349" y="65"/>
                          <a:pt x="348" y="65"/>
                          <a:pt x="346" y="65"/>
                        </a:cubicBezTo>
                        <a:cubicBezTo>
                          <a:pt x="347" y="62"/>
                          <a:pt x="350" y="62"/>
                          <a:pt x="351" y="59"/>
                        </a:cubicBezTo>
                        <a:cubicBezTo>
                          <a:pt x="352" y="60"/>
                          <a:pt x="353" y="61"/>
                          <a:pt x="354" y="61"/>
                        </a:cubicBezTo>
                        <a:cubicBezTo>
                          <a:pt x="357" y="61"/>
                          <a:pt x="357" y="55"/>
                          <a:pt x="360" y="55"/>
                        </a:cubicBezTo>
                        <a:cubicBezTo>
                          <a:pt x="361" y="55"/>
                          <a:pt x="361" y="56"/>
                          <a:pt x="362" y="56"/>
                        </a:cubicBezTo>
                        <a:cubicBezTo>
                          <a:pt x="364" y="56"/>
                          <a:pt x="365" y="55"/>
                          <a:pt x="367" y="54"/>
                        </a:cubicBezTo>
                        <a:cubicBezTo>
                          <a:pt x="366" y="54"/>
                          <a:pt x="365" y="53"/>
                          <a:pt x="365" y="53"/>
                        </a:cubicBezTo>
                        <a:cubicBezTo>
                          <a:pt x="369" y="51"/>
                          <a:pt x="372" y="50"/>
                          <a:pt x="377" y="48"/>
                        </a:cubicBezTo>
                        <a:cubicBezTo>
                          <a:pt x="378" y="48"/>
                          <a:pt x="378" y="48"/>
                          <a:pt x="378" y="48"/>
                        </a:cubicBezTo>
                        <a:cubicBezTo>
                          <a:pt x="376" y="53"/>
                          <a:pt x="376" y="57"/>
                          <a:pt x="371" y="61"/>
                        </a:cubicBezTo>
                        <a:cubicBezTo>
                          <a:pt x="370" y="62"/>
                          <a:pt x="369" y="63"/>
                          <a:pt x="369" y="65"/>
                        </a:cubicBezTo>
                        <a:cubicBezTo>
                          <a:pt x="369" y="67"/>
                          <a:pt x="369" y="67"/>
                          <a:pt x="369" y="67"/>
                        </a:cubicBezTo>
                        <a:cubicBezTo>
                          <a:pt x="370" y="68"/>
                          <a:pt x="370" y="68"/>
                          <a:pt x="371" y="68"/>
                        </a:cubicBezTo>
                        <a:cubicBezTo>
                          <a:pt x="375" y="68"/>
                          <a:pt x="375" y="63"/>
                          <a:pt x="378" y="63"/>
                        </a:cubicBezTo>
                        <a:cubicBezTo>
                          <a:pt x="379" y="63"/>
                          <a:pt x="379" y="65"/>
                          <a:pt x="380" y="65"/>
                        </a:cubicBezTo>
                        <a:cubicBezTo>
                          <a:pt x="383" y="66"/>
                          <a:pt x="387" y="66"/>
                          <a:pt x="387" y="69"/>
                        </a:cubicBezTo>
                        <a:cubicBezTo>
                          <a:pt x="387" y="72"/>
                          <a:pt x="384" y="73"/>
                          <a:pt x="384" y="76"/>
                        </a:cubicBezTo>
                        <a:cubicBezTo>
                          <a:pt x="384" y="77"/>
                          <a:pt x="384" y="78"/>
                          <a:pt x="385" y="79"/>
                        </a:cubicBezTo>
                        <a:cubicBezTo>
                          <a:pt x="394" y="79"/>
                          <a:pt x="394" y="79"/>
                          <a:pt x="394" y="79"/>
                        </a:cubicBezTo>
                        <a:cubicBezTo>
                          <a:pt x="395" y="79"/>
                          <a:pt x="395" y="79"/>
                          <a:pt x="396" y="79"/>
                        </a:cubicBezTo>
                        <a:cubicBezTo>
                          <a:pt x="400" y="79"/>
                          <a:pt x="402" y="75"/>
                          <a:pt x="403" y="72"/>
                        </a:cubicBezTo>
                        <a:cubicBezTo>
                          <a:pt x="404" y="69"/>
                          <a:pt x="407" y="68"/>
                          <a:pt x="407" y="66"/>
                        </a:cubicBezTo>
                        <a:cubicBezTo>
                          <a:pt x="407" y="61"/>
                          <a:pt x="401" y="63"/>
                          <a:pt x="397" y="61"/>
                        </a:cubicBezTo>
                        <a:cubicBezTo>
                          <a:pt x="399" y="58"/>
                          <a:pt x="401" y="57"/>
                          <a:pt x="405" y="56"/>
                        </a:cubicBezTo>
                        <a:cubicBezTo>
                          <a:pt x="408" y="55"/>
                          <a:pt x="409" y="52"/>
                          <a:pt x="413" y="51"/>
                        </a:cubicBezTo>
                        <a:cubicBezTo>
                          <a:pt x="414" y="57"/>
                          <a:pt x="416" y="62"/>
                          <a:pt x="421" y="65"/>
                        </a:cubicBezTo>
                        <a:cubicBezTo>
                          <a:pt x="423" y="66"/>
                          <a:pt x="424" y="69"/>
                          <a:pt x="426" y="69"/>
                        </a:cubicBezTo>
                        <a:cubicBezTo>
                          <a:pt x="428" y="69"/>
                          <a:pt x="428" y="67"/>
                          <a:pt x="428" y="66"/>
                        </a:cubicBezTo>
                        <a:cubicBezTo>
                          <a:pt x="428" y="65"/>
                          <a:pt x="427" y="64"/>
                          <a:pt x="427" y="62"/>
                        </a:cubicBezTo>
                        <a:cubicBezTo>
                          <a:pt x="428" y="62"/>
                          <a:pt x="428" y="61"/>
                          <a:pt x="428" y="61"/>
                        </a:cubicBezTo>
                        <a:cubicBezTo>
                          <a:pt x="432" y="61"/>
                          <a:pt x="435" y="65"/>
                          <a:pt x="435" y="69"/>
                        </a:cubicBezTo>
                        <a:cubicBezTo>
                          <a:pt x="435" y="73"/>
                          <a:pt x="435" y="79"/>
                          <a:pt x="431" y="79"/>
                        </a:cubicBezTo>
                        <a:cubicBezTo>
                          <a:pt x="430" y="79"/>
                          <a:pt x="429" y="78"/>
                          <a:pt x="428" y="78"/>
                        </a:cubicBezTo>
                        <a:cubicBezTo>
                          <a:pt x="426" y="78"/>
                          <a:pt x="426" y="78"/>
                          <a:pt x="426" y="78"/>
                        </a:cubicBezTo>
                        <a:cubicBezTo>
                          <a:pt x="425" y="85"/>
                          <a:pt x="424" y="89"/>
                          <a:pt x="419" y="95"/>
                        </a:cubicBezTo>
                        <a:cubicBezTo>
                          <a:pt x="416" y="94"/>
                          <a:pt x="416" y="94"/>
                          <a:pt x="416" y="94"/>
                        </a:cubicBezTo>
                        <a:cubicBezTo>
                          <a:pt x="415" y="95"/>
                          <a:pt x="414" y="96"/>
                          <a:pt x="412" y="97"/>
                        </a:cubicBezTo>
                        <a:cubicBezTo>
                          <a:pt x="413" y="101"/>
                          <a:pt x="416" y="102"/>
                          <a:pt x="418" y="106"/>
                        </a:cubicBezTo>
                        <a:cubicBezTo>
                          <a:pt x="415" y="107"/>
                          <a:pt x="412" y="106"/>
                          <a:pt x="410" y="108"/>
                        </a:cubicBezTo>
                        <a:cubicBezTo>
                          <a:pt x="412" y="110"/>
                          <a:pt x="414" y="111"/>
                          <a:pt x="415" y="113"/>
                        </a:cubicBezTo>
                        <a:cubicBezTo>
                          <a:pt x="412" y="115"/>
                          <a:pt x="412" y="118"/>
                          <a:pt x="409" y="121"/>
                        </a:cubicBezTo>
                        <a:cubicBezTo>
                          <a:pt x="407" y="118"/>
                          <a:pt x="408" y="115"/>
                          <a:pt x="406" y="112"/>
                        </a:cubicBezTo>
                        <a:cubicBezTo>
                          <a:pt x="405" y="111"/>
                          <a:pt x="405" y="111"/>
                          <a:pt x="405" y="111"/>
                        </a:cubicBezTo>
                        <a:cubicBezTo>
                          <a:pt x="404" y="114"/>
                          <a:pt x="402" y="116"/>
                          <a:pt x="400" y="116"/>
                        </a:cubicBezTo>
                        <a:cubicBezTo>
                          <a:pt x="399" y="117"/>
                          <a:pt x="399" y="117"/>
                          <a:pt x="399" y="117"/>
                        </a:cubicBezTo>
                        <a:cubicBezTo>
                          <a:pt x="399" y="118"/>
                          <a:pt x="400" y="118"/>
                          <a:pt x="400" y="118"/>
                        </a:cubicBezTo>
                        <a:cubicBezTo>
                          <a:pt x="400" y="121"/>
                          <a:pt x="397" y="121"/>
                          <a:pt x="395" y="123"/>
                        </a:cubicBezTo>
                        <a:cubicBezTo>
                          <a:pt x="394" y="120"/>
                          <a:pt x="395" y="117"/>
                          <a:pt x="392" y="115"/>
                        </a:cubicBezTo>
                        <a:cubicBezTo>
                          <a:pt x="391" y="118"/>
                          <a:pt x="391" y="120"/>
                          <a:pt x="388" y="122"/>
                        </a:cubicBezTo>
                        <a:cubicBezTo>
                          <a:pt x="388" y="121"/>
                          <a:pt x="388" y="120"/>
                          <a:pt x="387" y="120"/>
                        </a:cubicBezTo>
                        <a:cubicBezTo>
                          <a:pt x="383" y="120"/>
                          <a:pt x="379" y="124"/>
                          <a:pt x="379" y="128"/>
                        </a:cubicBezTo>
                        <a:cubicBezTo>
                          <a:pt x="379" y="130"/>
                          <a:pt x="381" y="130"/>
                          <a:pt x="382" y="133"/>
                        </a:cubicBezTo>
                        <a:cubicBezTo>
                          <a:pt x="381" y="133"/>
                          <a:pt x="381" y="133"/>
                          <a:pt x="381" y="133"/>
                        </a:cubicBezTo>
                        <a:cubicBezTo>
                          <a:pt x="379" y="132"/>
                          <a:pt x="379" y="132"/>
                          <a:pt x="379" y="132"/>
                        </a:cubicBezTo>
                        <a:cubicBezTo>
                          <a:pt x="378" y="136"/>
                          <a:pt x="378" y="138"/>
                          <a:pt x="378" y="142"/>
                        </a:cubicBezTo>
                        <a:cubicBezTo>
                          <a:pt x="378" y="146"/>
                          <a:pt x="380" y="151"/>
                          <a:pt x="384" y="151"/>
                        </a:cubicBezTo>
                        <a:cubicBezTo>
                          <a:pt x="391" y="151"/>
                          <a:pt x="385" y="164"/>
                          <a:pt x="381" y="172"/>
                        </a:cubicBezTo>
                        <a:cubicBezTo>
                          <a:pt x="378" y="177"/>
                          <a:pt x="372" y="177"/>
                          <a:pt x="370" y="183"/>
                        </a:cubicBezTo>
                        <a:cubicBezTo>
                          <a:pt x="366" y="190"/>
                          <a:pt x="365" y="195"/>
                          <a:pt x="359" y="202"/>
                        </a:cubicBezTo>
                        <a:cubicBezTo>
                          <a:pt x="357" y="205"/>
                          <a:pt x="355" y="206"/>
                          <a:pt x="353" y="209"/>
                        </a:cubicBezTo>
                        <a:cubicBezTo>
                          <a:pt x="353" y="216"/>
                          <a:pt x="353" y="216"/>
                          <a:pt x="353" y="216"/>
                        </a:cubicBezTo>
                        <a:cubicBezTo>
                          <a:pt x="353" y="219"/>
                          <a:pt x="356" y="218"/>
                          <a:pt x="358" y="220"/>
                        </a:cubicBezTo>
                        <a:cubicBezTo>
                          <a:pt x="370" y="227"/>
                          <a:pt x="362" y="230"/>
                          <a:pt x="371" y="230"/>
                        </a:cubicBezTo>
                        <a:cubicBezTo>
                          <a:pt x="375" y="230"/>
                          <a:pt x="376" y="234"/>
                          <a:pt x="379" y="236"/>
                        </a:cubicBezTo>
                        <a:cubicBezTo>
                          <a:pt x="387" y="240"/>
                          <a:pt x="393" y="241"/>
                          <a:pt x="399" y="247"/>
                        </a:cubicBezTo>
                        <a:cubicBezTo>
                          <a:pt x="402" y="250"/>
                          <a:pt x="401" y="253"/>
                          <a:pt x="403" y="256"/>
                        </a:cubicBezTo>
                        <a:cubicBezTo>
                          <a:pt x="412" y="266"/>
                          <a:pt x="425" y="259"/>
                          <a:pt x="421" y="269"/>
                        </a:cubicBezTo>
                        <a:cubicBezTo>
                          <a:pt x="424" y="270"/>
                          <a:pt x="425" y="272"/>
                          <a:pt x="426" y="275"/>
                        </a:cubicBezTo>
                        <a:cubicBezTo>
                          <a:pt x="428" y="275"/>
                          <a:pt x="428" y="274"/>
                          <a:pt x="430" y="274"/>
                        </a:cubicBezTo>
                        <a:cubicBezTo>
                          <a:pt x="432" y="274"/>
                          <a:pt x="433" y="275"/>
                          <a:pt x="435" y="275"/>
                        </a:cubicBezTo>
                        <a:cubicBezTo>
                          <a:pt x="436" y="275"/>
                          <a:pt x="437" y="275"/>
                          <a:pt x="438" y="274"/>
                        </a:cubicBezTo>
                        <a:cubicBezTo>
                          <a:pt x="439" y="274"/>
                          <a:pt x="440" y="274"/>
                          <a:pt x="441" y="274"/>
                        </a:cubicBezTo>
                        <a:cubicBezTo>
                          <a:pt x="447" y="274"/>
                          <a:pt x="450" y="277"/>
                          <a:pt x="453" y="282"/>
                        </a:cubicBezTo>
                        <a:cubicBezTo>
                          <a:pt x="455" y="286"/>
                          <a:pt x="459" y="285"/>
                          <a:pt x="463" y="287"/>
                        </a:cubicBezTo>
                        <a:cubicBezTo>
                          <a:pt x="470" y="292"/>
                          <a:pt x="473" y="296"/>
                          <a:pt x="481" y="296"/>
                        </a:cubicBezTo>
                        <a:cubicBezTo>
                          <a:pt x="481" y="296"/>
                          <a:pt x="482" y="296"/>
                          <a:pt x="482" y="297"/>
                        </a:cubicBezTo>
                        <a:cubicBezTo>
                          <a:pt x="482" y="298"/>
                          <a:pt x="481" y="298"/>
                          <a:pt x="481" y="298"/>
                        </a:cubicBezTo>
                        <a:cubicBezTo>
                          <a:pt x="481" y="299"/>
                          <a:pt x="483" y="299"/>
                          <a:pt x="484" y="300"/>
                        </a:cubicBezTo>
                        <a:cubicBezTo>
                          <a:pt x="486" y="302"/>
                          <a:pt x="487" y="303"/>
                          <a:pt x="490" y="305"/>
                        </a:cubicBezTo>
                        <a:cubicBezTo>
                          <a:pt x="492" y="308"/>
                          <a:pt x="495" y="311"/>
                          <a:pt x="497" y="31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8" name="Google Shape;38;p4"/>
                  <p:cNvSpPr/>
                  <p:nvPr/>
                </p:nvSpPr>
                <p:spPr>
                  <a:xfrm>
                    <a:off x="5040313" y="973138"/>
                    <a:ext cx="1555749" cy="2028825"/>
                  </a:xfrm>
                  <a:custGeom>
                    <a:avLst/>
                    <a:gdLst/>
                    <a:ahLst/>
                    <a:cxnLst/>
                    <a:rect l="l" t="t" r="r" b="b"/>
                    <a:pathLst>
                      <a:path w="858" h="1119" extrusionOk="0">
                        <a:moveTo>
                          <a:pt x="64" y="368"/>
                        </a:moveTo>
                        <a:cubicBezTo>
                          <a:pt x="64" y="371"/>
                          <a:pt x="68" y="371"/>
                          <a:pt x="70" y="371"/>
                        </a:cubicBezTo>
                        <a:cubicBezTo>
                          <a:pt x="72" y="371"/>
                          <a:pt x="72" y="369"/>
                          <a:pt x="74" y="367"/>
                        </a:cubicBezTo>
                        <a:cubicBezTo>
                          <a:pt x="75" y="366"/>
                          <a:pt x="77" y="367"/>
                          <a:pt x="79" y="367"/>
                        </a:cubicBezTo>
                        <a:cubicBezTo>
                          <a:pt x="79" y="363"/>
                          <a:pt x="81" y="358"/>
                          <a:pt x="85" y="358"/>
                        </a:cubicBezTo>
                        <a:cubicBezTo>
                          <a:pt x="87" y="358"/>
                          <a:pt x="88" y="360"/>
                          <a:pt x="89" y="360"/>
                        </a:cubicBezTo>
                        <a:cubicBezTo>
                          <a:pt x="91" y="360"/>
                          <a:pt x="92" y="359"/>
                          <a:pt x="92" y="358"/>
                        </a:cubicBezTo>
                        <a:cubicBezTo>
                          <a:pt x="92" y="354"/>
                          <a:pt x="85" y="354"/>
                          <a:pt x="81" y="356"/>
                        </a:cubicBezTo>
                        <a:cubicBezTo>
                          <a:pt x="74" y="359"/>
                          <a:pt x="64" y="360"/>
                          <a:pt x="64" y="368"/>
                        </a:cubicBezTo>
                        <a:close/>
                        <a:moveTo>
                          <a:pt x="82" y="388"/>
                        </a:moveTo>
                        <a:cubicBezTo>
                          <a:pt x="81" y="390"/>
                          <a:pt x="80" y="391"/>
                          <a:pt x="79" y="393"/>
                        </a:cubicBezTo>
                        <a:cubicBezTo>
                          <a:pt x="81" y="394"/>
                          <a:pt x="82" y="393"/>
                          <a:pt x="84" y="394"/>
                        </a:cubicBezTo>
                        <a:cubicBezTo>
                          <a:pt x="84" y="391"/>
                          <a:pt x="84" y="390"/>
                          <a:pt x="82" y="388"/>
                        </a:cubicBezTo>
                        <a:close/>
                        <a:moveTo>
                          <a:pt x="234" y="27"/>
                        </a:moveTo>
                        <a:cubicBezTo>
                          <a:pt x="232" y="28"/>
                          <a:pt x="230" y="29"/>
                          <a:pt x="230" y="32"/>
                        </a:cubicBezTo>
                        <a:cubicBezTo>
                          <a:pt x="230" y="33"/>
                          <a:pt x="231" y="33"/>
                          <a:pt x="231" y="34"/>
                        </a:cubicBezTo>
                        <a:cubicBezTo>
                          <a:pt x="232" y="33"/>
                          <a:pt x="233" y="32"/>
                          <a:pt x="235" y="32"/>
                        </a:cubicBezTo>
                        <a:cubicBezTo>
                          <a:pt x="235" y="31"/>
                          <a:pt x="236" y="31"/>
                          <a:pt x="236" y="31"/>
                        </a:cubicBezTo>
                        <a:cubicBezTo>
                          <a:pt x="236" y="29"/>
                          <a:pt x="235" y="28"/>
                          <a:pt x="234" y="27"/>
                        </a:cubicBezTo>
                        <a:close/>
                        <a:moveTo>
                          <a:pt x="235" y="2"/>
                        </a:moveTo>
                        <a:cubicBezTo>
                          <a:pt x="235" y="4"/>
                          <a:pt x="237" y="5"/>
                          <a:pt x="238" y="6"/>
                        </a:cubicBezTo>
                        <a:cubicBezTo>
                          <a:pt x="240" y="5"/>
                          <a:pt x="240" y="3"/>
                          <a:pt x="241" y="1"/>
                        </a:cubicBezTo>
                        <a:cubicBezTo>
                          <a:pt x="239" y="0"/>
                          <a:pt x="235" y="0"/>
                          <a:pt x="235" y="2"/>
                        </a:cubicBezTo>
                        <a:close/>
                        <a:moveTo>
                          <a:pt x="720" y="768"/>
                        </a:moveTo>
                        <a:cubicBezTo>
                          <a:pt x="722" y="778"/>
                          <a:pt x="728" y="782"/>
                          <a:pt x="736" y="789"/>
                        </a:cubicBezTo>
                        <a:cubicBezTo>
                          <a:pt x="736" y="789"/>
                          <a:pt x="736" y="788"/>
                          <a:pt x="736" y="788"/>
                        </a:cubicBezTo>
                        <a:cubicBezTo>
                          <a:pt x="736" y="784"/>
                          <a:pt x="733" y="782"/>
                          <a:pt x="730" y="779"/>
                        </a:cubicBezTo>
                        <a:cubicBezTo>
                          <a:pt x="727" y="774"/>
                          <a:pt x="726" y="769"/>
                          <a:pt x="720" y="768"/>
                        </a:cubicBezTo>
                        <a:close/>
                        <a:moveTo>
                          <a:pt x="842" y="850"/>
                        </a:moveTo>
                        <a:cubicBezTo>
                          <a:pt x="841" y="850"/>
                          <a:pt x="841" y="850"/>
                          <a:pt x="841" y="850"/>
                        </a:cubicBezTo>
                        <a:cubicBezTo>
                          <a:pt x="841" y="852"/>
                          <a:pt x="842" y="854"/>
                          <a:pt x="842" y="856"/>
                        </a:cubicBezTo>
                        <a:cubicBezTo>
                          <a:pt x="842" y="862"/>
                          <a:pt x="839" y="865"/>
                          <a:pt x="835" y="868"/>
                        </a:cubicBezTo>
                        <a:cubicBezTo>
                          <a:pt x="834" y="869"/>
                          <a:pt x="831" y="869"/>
                          <a:pt x="831" y="871"/>
                        </a:cubicBezTo>
                        <a:cubicBezTo>
                          <a:pt x="831" y="873"/>
                          <a:pt x="832" y="874"/>
                          <a:pt x="832" y="876"/>
                        </a:cubicBezTo>
                        <a:cubicBezTo>
                          <a:pt x="832" y="884"/>
                          <a:pt x="832" y="884"/>
                          <a:pt x="832" y="884"/>
                        </a:cubicBezTo>
                        <a:cubicBezTo>
                          <a:pt x="832" y="889"/>
                          <a:pt x="829" y="891"/>
                          <a:pt x="826" y="895"/>
                        </a:cubicBezTo>
                        <a:cubicBezTo>
                          <a:pt x="829" y="896"/>
                          <a:pt x="828" y="900"/>
                          <a:pt x="829" y="904"/>
                        </a:cubicBezTo>
                        <a:cubicBezTo>
                          <a:pt x="830" y="906"/>
                          <a:pt x="832" y="906"/>
                          <a:pt x="833" y="908"/>
                        </a:cubicBezTo>
                        <a:cubicBezTo>
                          <a:pt x="837" y="903"/>
                          <a:pt x="834" y="897"/>
                          <a:pt x="837" y="891"/>
                        </a:cubicBezTo>
                        <a:cubicBezTo>
                          <a:pt x="839" y="885"/>
                          <a:pt x="840" y="881"/>
                          <a:pt x="842" y="875"/>
                        </a:cubicBezTo>
                        <a:cubicBezTo>
                          <a:pt x="844" y="870"/>
                          <a:pt x="848" y="867"/>
                          <a:pt x="848" y="861"/>
                        </a:cubicBezTo>
                        <a:cubicBezTo>
                          <a:pt x="848" y="856"/>
                          <a:pt x="844" y="854"/>
                          <a:pt x="842" y="850"/>
                        </a:cubicBezTo>
                        <a:close/>
                        <a:moveTo>
                          <a:pt x="858" y="1055"/>
                        </a:moveTo>
                        <a:cubicBezTo>
                          <a:pt x="858" y="1055"/>
                          <a:pt x="858" y="1055"/>
                          <a:pt x="858" y="1055"/>
                        </a:cubicBezTo>
                        <a:cubicBezTo>
                          <a:pt x="854" y="1057"/>
                          <a:pt x="852" y="1058"/>
                          <a:pt x="848" y="1060"/>
                        </a:cubicBezTo>
                        <a:cubicBezTo>
                          <a:pt x="845" y="1061"/>
                          <a:pt x="843" y="1059"/>
                          <a:pt x="840" y="1060"/>
                        </a:cubicBezTo>
                        <a:cubicBezTo>
                          <a:pt x="837" y="1062"/>
                          <a:pt x="838" y="1067"/>
                          <a:pt x="834" y="1067"/>
                        </a:cubicBezTo>
                        <a:cubicBezTo>
                          <a:pt x="832" y="1067"/>
                          <a:pt x="831" y="1066"/>
                          <a:pt x="829" y="1066"/>
                        </a:cubicBezTo>
                        <a:cubicBezTo>
                          <a:pt x="825" y="1065"/>
                          <a:pt x="822" y="1066"/>
                          <a:pt x="818" y="1066"/>
                        </a:cubicBezTo>
                        <a:cubicBezTo>
                          <a:pt x="811" y="1066"/>
                          <a:pt x="808" y="1061"/>
                          <a:pt x="802" y="1061"/>
                        </a:cubicBezTo>
                        <a:cubicBezTo>
                          <a:pt x="797" y="1061"/>
                          <a:pt x="796" y="1067"/>
                          <a:pt x="792" y="1070"/>
                        </a:cubicBezTo>
                        <a:cubicBezTo>
                          <a:pt x="790" y="1071"/>
                          <a:pt x="788" y="1070"/>
                          <a:pt x="786" y="1071"/>
                        </a:cubicBezTo>
                        <a:cubicBezTo>
                          <a:pt x="780" y="1073"/>
                          <a:pt x="777" y="1077"/>
                          <a:pt x="771" y="1079"/>
                        </a:cubicBezTo>
                        <a:cubicBezTo>
                          <a:pt x="773" y="1082"/>
                          <a:pt x="773" y="1084"/>
                          <a:pt x="776" y="1087"/>
                        </a:cubicBezTo>
                        <a:cubicBezTo>
                          <a:pt x="776" y="1087"/>
                          <a:pt x="778" y="1087"/>
                          <a:pt x="778" y="1088"/>
                        </a:cubicBezTo>
                        <a:cubicBezTo>
                          <a:pt x="778" y="1096"/>
                          <a:pt x="773" y="1102"/>
                          <a:pt x="765" y="1102"/>
                        </a:cubicBezTo>
                        <a:cubicBezTo>
                          <a:pt x="765" y="1104"/>
                          <a:pt x="765" y="1105"/>
                          <a:pt x="765" y="1106"/>
                        </a:cubicBezTo>
                        <a:cubicBezTo>
                          <a:pt x="761" y="1106"/>
                          <a:pt x="760" y="1101"/>
                          <a:pt x="757" y="1101"/>
                        </a:cubicBezTo>
                        <a:cubicBezTo>
                          <a:pt x="749" y="1101"/>
                          <a:pt x="747" y="1108"/>
                          <a:pt x="743" y="1114"/>
                        </a:cubicBezTo>
                        <a:cubicBezTo>
                          <a:pt x="742" y="1116"/>
                          <a:pt x="743" y="1119"/>
                          <a:pt x="741" y="1119"/>
                        </a:cubicBezTo>
                        <a:cubicBezTo>
                          <a:pt x="732" y="1119"/>
                          <a:pt x="737" y="1103"/>
                          <a:pt x="729" y="1099"/>
                        </a:cubicBezTo>
                        <a:cubicBezTo>
                          <a:pt x="722" y="1096"/>
                          <a:pt x="719" y="1092"/>
                          <a:pt x="712" y="1088"/>
                        </a:cubicBezTo>
                        <a:cubicBezTo>
                          <a:pt x="710" y="1086"/>
                          <a:pt x="710" y="1084"/>
                          <a:pt x="708" y="1084"/>
                        </a:cubicBezTo>
                        <a:cubicBezTo>
                          <a:pt x="705" y="1084"/>
                          <a:pt x="703" y="1086"/>
                          <a:pt x="700" y="1086"/>
                        </a:cubicBezTo>
                        <a:cubicBezTo>
                          <a:pt x="694" y="1086"/>
                          <a:pt x="694" y="1086"/>
                          <a:pt x="694" y="1086"/>
                        </a:cubicBezTo>
                        <a:cubicBezTo>
                          <a:pt x="693" y="1086"/>
                          <a:pt x="693" y="1086"/>
                          <a:pt x="691" y="1086"/>
                        </a:cubicBezTo>
                        <a:cubicBezTo>
                          <a:pt x="686" y="1086"/>
                          <a:pt x="685" y="1079"/>
                          <a:pt x="680" y="1079"/>
                        </a:cubicBezTo>
                        <a:cubicBezTo>
                          <a:pt x="672" y="1079"/>
                          <a:pt x="668" y="1084"/>
                          <a:pt x="659" y="1084"/>
                        </a:cubicBezTo>
                        <a:cubicBezTo>
                          <a:pt x="657" y="1084"/>
                          <a:pt x="656" y="1084"/>
                          <a:pt x="654" y="1084"/>
                        </a:cubicBezTo>
                        <a:cubicBezTo>
                          <a:pt x="648" y="1084"/>
                          <a:pt x="648" y="1084"/>
                          <a:pt x="648" y="1084"/>
                        </a:cubicBezTo>
                        <a:cubicBezTo>
                          <a:pt x="644" y="1084"/>
                          <a:pt x="642" y="1081"/>
                          <a:pt x="638" y="1081"/>
                        </a:cubicBezTo>
                        <a:cubicBezTo>
                          <a:pt x="633" y="1081"/>
                          <a:pt x="631" y="1086"/>
                          <a:pt x="626" y="1090"/>
                        </a:cubicBezTo>
                        <a:cubicBezTo>
                          <a:pt x="621" y="1094"/>
                          <a:pt x="616" y="1094"/>
                          <a:pt x="612" y="1099"/>
                        </a:cubicBezTo>
                        <a:cubicBezTo>
                          <a:pt x="611" y="1101"/>
                          <a:pt x="612" y="1105"/>
                          <a:pt x="609" y="1106"/>
                        </a:cubicBezTo>
                        <a:cubicBezTo>
                          <a:pt x="168" y="1107"/>
                          <a:pt x="168" y="1107"/>
                          <a:pt x="168" y="1107"/>
                        </a:cubicBezTo>
                        <a:cubicBezTo>
                          <a:pt x="168" y="1107"/>
                          <a:pt x="168" y="1107"/>
                          <a:pt x="168" y="1107"/>
                        </a:cubicBezTo>
                        <a:cubicBezTo>
                          <a:pt x="168" y="921"/>
                          <a:pt x="168" y="921"/>
                          <a:pt x="168" y="921"/>
                        </a:cubicBezTo>
                        <a:cubicBezTo>
                          <a:pt x="1" y="920"/>
                          <a:pt x="1" y="920"/>
                          <a:pt x="1" y="920"/>
                        </a:cubicBezTo>
                        <a:cubicBezTo>
                          <a:pt x="1" y="920"/>
                          <a:pt x="1" y="920"/>
                          <a:pt x="1" y="920"/>
                        </a:cubicBezTo>
                        <a:cubicBezTo>
                          <a:pt x="0" y="364"/>
                          <a:pt x="0" y="364"/>
                          <a:pt x="0" y="364"/>
                        </a:cubicBezTo>
                        <a:cubicBezTo>
                          <a:pt x="0" y="364"/>
                          <a:pt x="0" y="364"/>
                          <a:pt x="0" y="364"/>
                        </a:cubicBezTo>
                        <a:cubicBezTo>
                          <a:pt x="4" y="368"/>
                          <a:pt x="9" y="370"/>
                          <a:pt x="15" y="372"/>
                        </a:cubicBezTo>
                        <a:cubicBezTo>
                          <a:pt x="27" y="376"/>
                          <a:pt x="34" y="378"/>
                          <a:pt x="46" y="382"/>
                        </a:cubicBezTo>
                        <a:cubicBezTo>
                          <a:pt x="52" y="384"/>
                          <a:pt x="58" y="384"/>
                          <a:pt x="61" y="390"/>
                        </a:cubicBezTo>
                        <a:cubicBezTo>
                          <a:pt x="65" y="396"/>
                          <a:pt x="62" y="403"/>
                          <a:pt x="67" y="408"/>
                        </a:cubicBezTo>
                        <a:cubicBezTo>
                          <a:pt x="71" y="412"/>
                          <a:pt x="76" y="410"/>
                          <a:pt x="82" y="411"/>
                        </a:cubicBezTo>
                        <a:cubicBezTo>
                          <a:pt x="85" y="412"/>
                          <a:pt x="86" y="415"/>
                          <a:pt x="88" y="417"/>
                        </a:cubicBezTo>
                        <a:cubicBezTo>
                          <a:pt x="97" y="424"/>
                          <a:pt x="91" y="422"/>
                          <a:pt x="98" y="422"/>
                        </a:cubicBezTo>
                        <a:cubicBezTo>
                          <a:pt x="106" y="422"/>
                          <a:pt x="108" y="430"/>
                          <a:pt x="115" y="430"/>
                        </a:cubicBezTo>
                        <a:cubicBezTo>
                          <a:pt x="121" y="430"/>
                          <a:pt x="121" y="430"/>
                          <a:pt x="121" y="430"/>
                        </a:cubicBezTo>
                        <a:cubicBezTo>
                          <a:pt x="132" y="430"/>
                          <a:pt x="137" y="421"/>
                          <a:pt x="148" y="421"/>
                        </a:cubicBezTo>
                        <a:cubicBezTo>
                          <a:pt x="149" y="421"/>
                          <a:pt x="149" y="422"/>
                          <a:pt x="150" y="423"/>
                        </a:cubicBezTo>
                        <a:cubicBezTo>
                          <a:pt x="150" y="418"/>
                          <a:pt x="150" y="418"/>
                          <a:pt x="150" y="418"/>
                        </a:cubicBezTo>
                        <a:cubicBezTo>
                          <a:pt x="151" y="418"/>
                          <a:pt x="151" y="418"/>
                          <a:pt x="152" y="418"/>
                        </a:cubicBezTo>
                        <a:cubicBezTo>
                          <a:pt x="153" y="418"/>
                          <a:pt x="153" y="418"/>
                          <a:pt x="154" y="418"/>
                        </a:cubicBezTo>
                        <a:cubicBezTo>
                          <a:pt x="155" y="412"/>
                          <a:pt x="159" y="410"/>
                          <a:pt x="161" y="405"/>
                        </a:cubicBezTo>
                        <a:cubicBezTo>
                          <a:pt x="162" y="406"/>
                          <a:pt x="162" y="406"/>
                          <a:pt x="162" y="406"/>
                        </a:cubicBezTo>
                        <a:cubicBezTo>
                          <a:pt x="166" y="399"/>
                          <a:pt x="168" y="394"/>
                          <a:pt x="167" y="386"/>
                        </a:cubicBezTo>
                        <a:cubicBezTo>
                          <a:pt x="170" y="385"/>
                          <a:pt x="171" y="383"/>
                          <a:pt x="172" y="381"/>
                        </a:cubicBezTo>
                        <a:cubicBezTo>
                          <a:pt x="173" y="379"/>
                          <a:pt x="173" y="377"/>
                          <a:pt x="174" y="377"/>
                        </a:cubicBezTo>
                        <a:cubicBezTo>
                          <a:pt x="175" y="377"/>
                          <a:pt x="175" y="378"/>
                          <a:pt x="175" y="378"/>
                        </a:cubicBezTo>
                        <a:cubicBezTo>
                          <a:pt x="175" y="377"/>
                          <a:pt x="175" y="376"/>
                          <a:pt x="175" y="374"/>
                        </a:cubicBezTo>
                        <a:cubicBezTo>
                          <a:pt x="178" y="374"/>
                          <a:pt x="179" y="374"/>
                          <a:pt x="181" y="374"/>
                        </a:cubicBezTo>
                        <a:cubicBezTo>
                          <a:pt x="180" y="373"/>
                          <a:pt x="180" y="372"/>
                          <a:pt x="180" y="370"/>
                        </a:cubicBezTo>
                        <a:cubicBezTo>
                          <a:pt x="180" y="369"/>
                          <a:pt x="180" y="367"/>
                          <a:pt x="182" y="367"/>
                        </a:cubicBezTo>
                        <a:cubicBezTo>
                          <a:pt x="182" y="367"/>
                          <a:pt x="182" y="368"/>
                          <a:pt x="183" y="368"/>
                        </a:cubicBezTo>
                        <a:cubicBezTo>
                          <a:pt x="183" y="364"/>
                          <a:pt x="183" y="364"/>
                          <a:pt x="183" y="364"/>
                        </a:cubicBezTo>
                        <a:cubicBezTo>
                          <a:pt x="183" y="352"/>
                          <a:pt x="191" y="346"/>
                          <a:pt x="191" y="334"/>
                        </a:cubicBezTo>
                        <a:cubicBezTo>
                          <a:pt x="191" y="331"/>
                          <a:pt x="190" y="330"/>
                          <a:pt x="190" y="328"/>
                        </a:cubicBezTo>
                        <a:cubicBezTo>
                          <a:pt x="190" y="325"/>
                          <a:pt x="191" y="323"/>
                          <a:pt x="191" y="320"/>
                        </a:cubicBezTo>
                        <a:cubicBezTo>
                          <a:pt x="191" y="312"/>
                          <a:pt x="193" y="307"/>
                          <a:pt x="196" y="300"/>
                        </a:cubicBezTo>
                        <a:cubicBezTo>
                          <a:pt x="198" y="295"/>
                          <a:pt x="197" y="291"/>
                          <a:pt x="201" y="288"/>
                        </a:cubicBezTo>
                        <a:cubicBezTo>
                          <a:pt x="207" y="288"/>
                          <a:pt x="201" y="289"/>
                          <a:pt x="201" y="285"/>
                        </a:cubicBezTo>
                        <a:cubicBezTo>
                          <a:pt x="201" y="284"/>
                          <a:pt x="202" y="284"/>
                          <a:pt x="203" y="283"/>
                        </a:cubicBezTo>
                        <a:cubicBezTo>
                          <a:pt x="205" y="281"/>
                          <a:pt x="204" y="278"/>
                          <a:pt x="205" y="275"/>
                        </a:cubicBezTo>
                        <a:cubicBezTo>
                          <a:pt x="198" y="265"/>
                          <a:pt x="196" y="257"/>
                          <a:pt x="196" y="245"/>
                        </a:cubicBezTo>
                        <a:cubicBezTo>
                          <a:pt x="196" y="239"/>
                          <a:pt x="201" y="236"/>
                          <a:pt x="201" y="229"/>
                        </a:cubicBezTo>
                        <a:cubicBezTo>
                          <a:pt x="201" y="224"/>
                          <a:pt x="201" y="224"/>
                          <a:pt x="201" y="224"/>
                        </a:cubicBezTo>
                        <a:cubicBezTo>
                          <a:pt x="201" y="218"/>
                          <a:pt x="193" y="218"/>
                          <a:pt x="193" y="213"/>
                        </a:cubicBezTo>
                        <a:cubicBezTo>
                          <a:pt x="193" y="210"/>
                          <a:pt x="195" y="208"/>
                          <a:pt x="195" y="205"/>
                        </a:cubicBezTo>
                        <a:cubicBezTo>
                          <a:pt x="196" y="200"/>
                          <a:pt x="195" y="197"/>
                          <a:pt x="198" y="193"/>
                        </a:cubicBezTo>
                        <a:cubicBezTo>
                          <a:pt x="201" y="190"/>
                          <a:pt x="199" y="186"/>
                          <a:pt x="201" y="182"/>
                        </a:cubicBezTo>
                        <a:cubicBezTo>
                          <a:pt x="204" y="183"/>
                          <a:pt x="204" y="185"/>
                          <a:pt x="205" y="187"/>
                        </a:cubicBezTo>
                        <a:cubicBezTo>
                          <a:pt x="206" y="187"/>
                          <a:pt x="206" y="187"/>
                          <a:pt x="206" y="187"/>
                        </a:cubicBezTo>
                        <a:cubicBezTo>
                          <a:pt x="206" y="184"/>
                          <a:pt x="208" y="183"/>
                          <a:pt x="209" y="180"/>
                        </a:cubicBezTo>
                        <a:cubicBezTo>
                          <a:pt x="205" y="179"/>
                          <a:pt x="205" y="175"/>
                          <a:pt x="203" y="171"/>
                        </a:cubicBezTo>
                        <a:cubicBezTo>
                          <a:pt x="202" y="167"/>
                          <a:pt x="200" y="164"/>
                          <a:pt x="200" y="160"/>
                        </a:cubicBezTo>
                        <a:cubicBezTo>
                          <a:pt x="200" y="156"/>
                          <a:pt x="204" y="156"/>
                          <a:pt x="207" y="153"/>
                        </a:cubicBezTo>
                        <a:cubicBezTo>
                          <a:pt x="210" y="151"/>
                          <a:pt x="210" y="148"/>
                          <a:pt x="213" y="145"/>
                        </a:cubicBezTo>
                        <a:cubicBezTo>
                          <a:pt x="219" y="150"/>
                          <a:pt x="221" y="162"/>
                          <a:pt x="218" y="146"/>
                        </a:cubicBezTo>
                        <a:cubicBezTo>
                          <a:pt x="228" y="147"/>
                          <a:pt x="218" y="143"/>
                          <a:pt x="215" y="141"/>
                        </a:cubicBezTo>
                        <a:cubicBezTo>
                          <a:pt x="232" y="133"/>
                          <a:pt x="206" y="142"/>
                          <a:pt x="206" y="125"/>
                        </a:cubicBezTo>
                        <a:cubicBezTo>
                          <a:pt x="206" y="122"/>
                          <a:pt x="206" y="120"/>
                          <a:pt x="208" y="118"/>
                        </a:cubicBezTo>
                        <a:cubicBezTo>
                          <a:pt x="210" y="119"/>
                          <a:pt x="210" y="119"/>
                          <a:pt x="210" y="119"/>
                        </a:cubicBezTo>
                        <a:cubicBezTo>
                          <a:pt x="210" y="117"/>
                          <a:pt x="209" y="117"/>
                          <a:pt x="209" y="115"/>
                        </a:cubicBezTo>
                        <a:cubicBezTo>
                          <a:pt x="209" y="111"/>
                          <a:pt x="212" y="110"/>
                          <a:pt x="215" y="107"/>
                        </a:cubicBezTo>
                        <a:cubicBezTo>
                          <a:pt x="217" y="110"/>
                          <a:pt x="218" y="112"/>
                          <a:pt x="219" y="115"/>
                        </a:cubicBezTo>
                        <a:cubicBezTo>
                          <a:pt x="219" y="116"/>
                          <a:pt x="220" y="117"/>
                          <a:pt x="220" y="115"/>
                        </a:cubicBezTo>
                        <a:cubicBezTo>
                          <a:pt x="220" y="113"/>
                          <a:pt x="219" y="112"/>
                          <a:pt x="219" y="110"/>
                        </a:cubicBezTo>
                        <a:cubicBezTo>
                          <a:pt x="219" y="108"/>
                          <a:pt x="219" y="108"/>
                          <a:pt x="219" y="108"/>
                        </a:cubicBezTo>
                        <a:cubicBezTo>
                          <a:pt x="224" y="108"/>
                          <a:pt x="224" y="108"/>
                          <a:pt x="224" y="108"/>
                        </a:cubicBezTo>
                        <a:cubicBezTo>
                          <a:pt x="224" y="107"/>
                          <a:pt x="224" y="107"/>
                          <a:pt x="224" y="106"/>
                        </a:cubicBezTo>
                        <a:cubicBezTo>
                          <a:pt x="224" y="103"/>
                          <a:pt x="219" y="104"/>
                          <a:pt x="219" y="101"/>
                        </a:cubicBezTo>
                        <a:cubicBezTo>
                          <a:pt x="219" y="95"/>
                          <a:pt x="223" y="93"/>
                          <a:pt x="226" y="89"/>
                        </a:cubicBezTo>
                        <a:cubicBezTo>
                          <a:pt x="226" y="88"/>
                          <a:pt x="225" y="87"/>
                          <a:pt x="225" y="86"/>
                        </a:cubicBezTo>
                        <a:cubicBezTo>
                          <a:pt x="225" y="79"/>
                          <a:pt x="230" y="75"/>
                          <a:pt x="230" y="68"/>
                        </a:cubicBezTo>
                        <a:cubicBezTo>
                          <a:pt x="230" y="61"/>
                          <a:pt x="230" y="61"/>
                          <a:pt x="230" y="61"/>
                        </a:cubicBezTo>
                        <a:cubicBezTo>
                          <a:pt x="230" y="57"/>
                          <a:pt x="230" y="55"/>
                          <a:pt x="230" y="51"/>
                        </a:cubicBezTo>
                        <a:cubicBezTo>
                          <a:pt x="230" y="49"/>
                          <a:pt x="230" y="48"/>
                          <a:pt x="230" y="46"/>
                        </a:cubicBezTo>
                        <a:cubicBezTo>
                          <a:pt x="232" y="46"/>
                          <a:pt x="233" y="46"/>
                          <a:pt x="234" y="46"/>
                        </a:cubicBezTo>
                        <a:cubicBezTo>
                          <a:pt x="239" y="46"/>
                          <a:pt x="242" y="43"/>
                          <a:pt x="244" y="39"/>
                        </a:cubicBezTo>
                        <a:cubicBezTo>
                          <a:pt x="245" y="36"/>
                          <a:pt x="244" y="33"/>
                          <a:pt x="247" y="33"/>
                        </a:cubicBezTo>
                        <a:cubicBezTo>
                          <a:pt x="249" y="33"/>
                          <a:pt x="250" y="33"/>
                          <a:pt x="252" y="33"/>
                        </a:cubicBezTo>
                        <a:cubicBezTo>
                          <a:pt x="252" y="33"/>
                          <a:pt x="252" y="34"/>
                          <a:pt x="252" y="34"/>
                        </a:cubicBezTo>
                        <a:cubicBezTo>
                          <a:pt x="252" y="39"/>
                          <a:pt x="250" y="41"/>
                          <a:pt x="249" y="45"/>
                        </a:cubicBezTo>
                        <a:cubicBezTo>
                          <a:pt x="250" y="45"/>
                          <a:pt x="250" y="46"/>
                          <a:pt x="250" y="46"/>
                        </a:cubicBezTo>
                        <a:cubicBezTo>
                          <a:pt x="253" y="46"/>
                          <a:pt x="254" y="45"/>
                          <a:pt x="256" y="45"/>
                        </a:cubicBezTo>
                        <a:cubicBezTo>
                          <a:pt x="258" y="45"/>
                          <a:pt x="258" y="47"/>
                          <a:pt x="259" y="47"/>
                        </a:cubicBezTo>
                        <a:cubicBezTo>
                          <a:pt x="261" y="47"/>
                          <a:pt x="265" y="47"/>
                          <a:pt x="265" y="50"/>
                        </a:cubicBezTo>
                        <a:cubicBezTo>
                          <a:pt x="265" y="52"/>
                          <a:pt x="263" y="54"/>
                          <a:pt x="263" y="56"/>
                        </a:cubicBezTo>
                        <a:cubicBezTo>
                          <a:pt x="263" y="60"/>
                          <a:pt x="266" y="62"/>
                          <a:pt x="267" y="66"/>
                        </a:cubicBezTo>
                        <a:cubicBezTo>
                          <a:pt x="270" y="73"/>
                          <a:pt x="270" y="78"/>
                          <a:pt x="270" y="86"/>
                        </a:cubicBezTo>
                        <a:cubicBezTo>
                          <a:pt x="270" y="89"/>
                          <a:pt x="269" y="91"/>
                          <a:pt x="269" y="94"/>
                        </a:cubicBezTo>
                        <a:cubicBezTo>
                          <a:pt x="269" y="98"/>
                          <a:pt x="272" y="102"/>
                          <a:pt x="276" y="102"/>
                        </a:cubicBezTo>
                        <a:cubicBezTo>
                          <a:pt x="279" y="102"/>
                          <a:pt x="280" y="100"/>
                          <a:pt x="283" y="100"/>
                        </a:cubicBezTo>
                        <a:cubicBezTo>
                          <a:pt x="285" y="100"/>
                          <a:pt x="285" y="103"/>
                          <a:pt x="285" y="105"/>
                        </a:cubicBezTo>
                        <a:cubicBezTo>
                          <a:pt x="285" y="109"/>
                          <a:pt x="281" y="111"/>
                          <a:pt x="281" y="116"/>
                        </a:cubicBezTo>
                        <a:cubicBezTo>
                          <a:pt x="281" y="119"/>
                          <a:pt x="280" y="122"/>
                          <a:pt x="283" y="124"/>
                        </a:cubicBezTo>
                        <a:cubicBezTo>
                          <a:pt x="286" y="126"/>
                          <a:pt x="289" y="125"/>
                          <a:pt x="291" y="127"/>
                        </a:cubicBezTo>
                        <a:cubicBezTo>
                          <a:pt x="292" y="130"/>
                          <a:pt x="291" y="132"/>
                          <a:pt x="293" y="135"/>
                        </a:cubicBezTo>
                        <a:cubicBezTo>
                          <a:pt x="295" y="137"/>
                          <a:pt x="300" y="136"/>
                          <a:pt x="300" y="139"/>
                        </a:cubicBezTo>
                        <a:cubicBezTo>
                          <a:pt x="300" y="145"/>
                          <a:pt x="295" y="147"/>
                          <a:pt x="295" y="153"/>
                        </a:cubicBezTo>
                        <a:cubicBezTo>
                          <a:pt x="295" y="154"/>
                          <a:pt x="296" y="155"/>
                          <a:pt x="297" y="155"/>
                        </a:cubicBezTo>
                        <a:cubicBezTo>
                          <a:pt x="299" y="155"/>
                          <a:pt x="300" y="154"/>
                          <a:pt x="302" y="153"/>
                        </a:cubicBezTo>
                        <a:cubicBezTo>
                          <a:pt x="304" y="153"/>
                          <a:pt x="304" y="153"/>
                          <a:pt x="304" y="153"/>
                        </a:cubicBezTo>
                        <a:cubicBezTo>
                          <a:pt x="304" y="157"/>
                          <a:pt x="303" y="159"/>
                          <a:pt x="303" y="164"/>
                        </a:cubicBezTo>
                        <a:cubicBezTo>
                          <a:pt x="303" y="174"/>
                          <a:pt x="310" y="179"/>
                          <a:pt x="310" y="189"/>
                        </a:cubicBezTo>
                        <a:cubicBezTo>
                          <a:pt x="310" y="194"/>
                          <a:pt x="305" y="196"/>
                          <a:pt x="305" y="201"/>
                        </a:cubicBezTo>
                        <a:cubicBezTo>
                          <a:pt x="305" y="206"/>
                          <a:pt x="308" y="208"/>
                          <a:pt x="311" y="212"/>
                        </a:cubicBezTo>
                        <a:cubicBezTo>
                          <a:pt x="313" y="219"/>
                          <a:pt x="312" y="224"/>
                          <a:pt x="315" y="232"/>
                        </a:cubicBezTo>
                        <a:cubicBezTo>
                          <a:pt x="318" y="239"/>
                          <a:pt x="323" y="242"/>
                          <a:pt x="328" y="248"/>
                        </a:cubicBezTo>
                        <a:cubicBezTo>
                          <a:pt x="335" y="242"/>
                          <a:pt x="336" y="233"/>
                          <a:pt x="345" y="233"/>
                        </a:cubicBezTo>
                        <a:cubicBezTo>
                          <a:pt x="347" y="233"/>
                          <a:pt x="347" y="235"/>
                          <a:pt x="349" y="235"/>
                        </a:cubicBezTo>
                        <a:cubicBezTo>
                          <a:pt x="354" y="235"/>
                          <a:pt x="355" y="230"/>
                          <a:pt x="359" y="229"/>
                        </a:cubicBezTo>
                        <a:cubicBezTo>
                          <a:pt x="360" y="231"/>
                          <a:pt x="363" y="231"/>
                          <a:pt x="363" y="233"/>
                        </a:cubicBezTo>
                        <a:cubicBezTo>
                          <a:pt x="363" y="234"/>
                          <a:pt x="363" y="234"/>
                          <a:pt x="363" y="235"/>
                        </a:cubicBezTo>
                        <a:cubicBezTo>
                          <a:pt x="363" y="236"/>
                          <a:pt x="365" y="236"/>
                          <a:pt x="365" y="237"/>
                        </a:cubicBezTo>
                        <a:cubicBezTo>
                          <a:pt x="368" y="242"/>
                          <a:pt x="367" y="248"/>
                          <a:pt x="372" y="250"/>
                        </a:cubicBezTo>
                        <a:cubicBezTo>
                          <a:pt x="376" y="252"/>
                          <a:pt x="381" y="250"/>
                          <a:pt x="383" y="255"/>
                        </a:cubicBezTo>
                        <a:cubicBezTo>
                          <a:pt x="384" y="257"/>
                          <a:pt x="384" y="259"/>
                          <a:pt x="385" y="261"/>
                        </a:cubicBezTo>
                        <a:cubicBezTo>
                          <a:pt x="389" y="265"/>
                          <a:pt x="394" y="264"/>
                          <a:pt x="398" y="268"/>
                        </a:cubicBezTo>
                        <a:cubicBezTo>
                          <a:pt x="401" y="270"/>
                          <a:pt x="405" y="270"/>
                          <a:pt x="405" y="273"/>
                        </a:cubicBezTo>
                        <a:cubicBezTo>
                          <a:pt x="405" y="277"/>
                          <a:pt x="401" y="278"/>
                          <a:pt x="401" y="283"/>
                        </a:cubicBezTo>
                        <a:cubicBezTo>
                          <a:pt x="401" y="287"/>
                          <a:pt x="402" y="289"/>
                          <a:pt x="405" y="292"/>
                        </a:cubicBezTo>
                        <a:cubicBezTo>
                          <a:pt x="402" y="294"/>
                          <a:pt x="400" y="297"/>
                          <a:pt x="400" y="301"/>
                        </a:cubicBezTo>
                        <a:cubicBezTo>
                          <a:pt x="400" y="308"/>
                          <a:pt x="408" y="311"/>
                          <a:pt x="408" y="319"/>
                        </a:cubicBezTo>
                        <a:cubicBezTo>
                          <a:pt x="408" y="321"/>
                          <a:pt x="407" y="322"/>
                          <a:pt x="407" y="324"/>
                        </a:cubicBezTo>
                        <a:cubicBezTo>
                          <a:pt x="407" y="328"/>
                          <a:pt x="413" y="329"/>
                          <a:pt x="413" y="333"/>
                        </a:cubicBezTo>
                        <a:cubicBezTo>
                          <a:pt x="413" y="336"/>
                          <a:pt x="411" y="338"/>
                          <a:pt x="411" y="342"/>
                        </a:cubicBezTo>
                        <a:cubicBezTo>
                          <a:pt x="411" y="344"/>
                          <a:pt x="412" y="344"/>
                          <a:pt x="412" y="346"/>
                        </a:cubicBezTo>
                        <a:cubicBezTo>
                          <a:pt x="412" y="349"/>
                          <a:pt x="409" y="350"/>
                          <a:pt x="409" y="353"/>
                        </a:cubicBezTo>
                        <a:cubicBezTo>
                          <a:pt x="409" y="359"/>
                          <a:pt x="414" y="361"/>
                          <a:pt x="418" y="366"/>
                        </a:cubicBezTo>
                        <a:cubicBezTo>
                          <a:pt x="424" y="374"/>
                          <a:pt x="427" y="380"/>
                          <a:pt x="435" y="386"/>
                        </a:cubicBezTo>
                        <a:cubicBezTo>
                          <a:pt x="438" y="385"/>
                          <a:pt x="438" y="385"/>
                          <a:pt x="438" y="385"/>
                        </a:cubicBezTo>
                        <a:cubicBezTo>
                          <a:pt x="437" y="387"/>
                          <a:pt x="437" y="388"/>
                          <a:pt x="437" y="390"/>
                        </a:cubicBezTo>
                        <a:cubicBezTo>
                          <a:pt x="437" y="392"/>
                          <a:pt x="438" y="394"/>
                          <a:pt x="439" y="396"/>
                        </a:cubicBezTo>
                        <a:cubicBezTo>
                          <a:pt x="443" y="405"/>
                          <a:pt x="444" y="410"/>
                          <a:pt x="446" y="420"/>
                        </a:cubicBezTo>
                        <a:cubicBezTo>
                          <a:pt x="446" y="421"/>
                          <a:pt x="447" y="422"/>
                          <a:pt x="447" y="423"/>
                        </a:cubicBezTo>
                        <a:cubicBezTo>
                          <a:pt x="447" y="431"/>
                          <a:pt x="447" y="435"/>
                          <a:pt x="447" y="443"/>
                        </a:cubicBezTo>
                        <a:cubicBezTo>
                          <a:pt x="442" y="455"/>
                          <a:pt x="442" y="455"/>
                          <a:pt x="442" y="455"/>
                        </a:cubicBezTo>
                        <a:cubicBezTo>
                          <a:pt x="443" y="461"/>
                          <a:pt x="444" y="465"/>
                          <a:pt x="448" y="469"/>
                        </a:cubicBezTo>
                        <a:cubicBezTo>
                          <a:pt x="452" y="472"/>
                          <a:pt x="453" y="475"/>
                          <a:pt x="457" y="478"/>
                        </a:cubicBezTo>
                        <a:cubicBezTo>
                          <a:pt x="458" y="479"/>
                          <a:pt x="459" y="479"/>
                          <a:pt x="459" y="481"/>
                        </a:cubicBezTo>
                        <a:cubicBezTo>
                          <a:pt x="459" y="486"/>
                          <a:pt x="457" y="488"/>
                          <a:pt x="457" y="493"/>
                        </a:cubicBezTo>
                        <a:cubicBezTo>
                          <a:pt x="457" y="498"/>
                          <a:pt x="459" y="500"/>
                          <a:pt x="462" y="504"/>
                        </a:cubicBezTo>
                        <a:cubicBezTo>
                          <a:pt x="470" y="511"/>
                          <a:pt x="476" y="513"/>
                          <a:pt x="485" y="518"/>
                        </a:cubicBezTo>
                        <a:cubicBezTo>
                          <a:pt x="490" y="520"/>
                          <a:pt x="491" y="524"/>
                          <a:pt x="495" y="526"/>
                        </a:cubicBezTo>
                        <a:cubicBezTo>
                          <a:pt x="496" y="522"/>
                          <a:pt x="497" y="520"/>
                          <a:pt x="500" y="518"/>
                        </a:cubicBezTo>
                        <a:cubicBezTo>
                          <a:pt x="500" y="519"/>
                          <a:pt x="500" y="519"/>
                          <a:pt x="500" y="519"/>
                        </a:cubicBezTo>
                        <a:cubicBezTo>
                          <a:pt x="499" y="521"/>
                          <a:pt x="499" y="521"/>
                          <a:pt x="499" y="521"/>
                        </a:cubicBezTo>
                        <a:cubicBezTo>
                          <a:pt x="501" y="528"/>
                          <a:pt x="507" y="530"/>
                          <a:pt x="513" y="530"/>
                        </a:cubicBezTo>
                        <a:cubicBezTo>
                          <a:pt x="517" y="530"/>
                          <a:pt x="519" y="529"/>
                          <a:pt x="523" y="528"/>
                        </a:cubicBezTo>
                        <a:cubicBezTo>
                          <a:pt x="525" y="532"/>
                          <a:pt x="528" y="534"/>
                          <a:pt x="528" y="538"/>
                        </a:cubicBezTo>
                        <a:cubicBezTo>
                          <a:pt x="528" y="539"/>
                          <a:pt x="527" y="540"/>
                          <a:pt x="527" y="542"/>
                        </a:cubicBezTo>
                        <a:cubicBezTo>
                          <a:pt x="527" y="548"/>
                          <a:pt x="533" y="551"/>
                          <a:pt x="538" y="555"/>
                        </a:cubicBezTo>
                        <a:cubicBezTo>
                          <a:pt x="539" y="552"/>
                          <a:pt x="539" y="550"/>
                          <a:pt x="541" y="547"/>
                        </a:cubicBezTo>
                        <a:cubicBezTo>
                          <a:pt x="544" y="547"/>
                          <a:pt x="544" y="547"/>
                          <a:pt x="544" y="547"/>
                        </a:cubicBezTo>
                        <a:cubicBezTo>
                          <a:pt x="544" y="553"/>
                          <a:pt x="546" y="560"/>
                          <a:pt x="553" y="560"/>
                        </a:cubicBezTo>
                        <a:cubicBezTo>
                          <a:pt x="555" y="560"/>
                          <a:pt x="554" y="557"/>
                          <a:pt x="556" y="557"/>
                        </a:cubicBezTo>
                        <a:cubicBezTo>
                          <a:pt x="560" y="557"/>
                          <a:pt x="561" y="561"/>
                          <a:pt x="564" y="563"/>
                        </a:cubicBezTo>
                        <a:cubicBezTo>
                          <a:pt x="569" y="568"/>
                          <a:pt x="571" y="571"/>
                          <a:pt x="578" y="573"/>
                        </a:cubicBezTo>
                        <a:cubicBezTo>
                          <a:pt x="578" y="571"/>
                          <a:pt x="579" y="570"/>
                          <a:pt x="581" y="569"/>
                        </a:cubicBezTo>
                        <a:cubicBezTo>
                          <a:pt x="582" y="572"/>
                          <a:pt x="582" y="574"/>
                          <a:pt x="584" y="576"/>
                        </a:cubicBezTo>
                        <a:cubicBezTo>
                          <a:pt x="585" y="577"/>
                          <a:pt x="588" y="576"/>
                          <a:pt x="589" y="578"/>
                        </a:cubicBezTo>
                        <a:cubicBezTo>
                          <a:pt x="590" y="579"/>
                          <a:pt x="589" y="581"/>
                          <a:pt x="591" y="581"/>
                        </a:cubicBezTo>
                        <a:cubicBezTo>
                          <a:pt x="594" y="583"/>
                          <a:pt x="598" y="583"/>
                          <a:pt x="598" y="586"/>
                        </a:cubicBezTo>
                        <a:cubicBezTo>
                          <a:pt x="598" y="589"/>
                          <a:pt x="595" y="590"/>
                          <a:pt x="593" y="590"/>
                        </a:cubicBezTo>
                        <a:cubicBezTo>
                          <a:pt x="592" y="590"/>
                          <a:pt x="591" y="589"/>
                          <a:pt x="589" y="589"/>
                        </a:cubicBezTo>
                        <a:cubicBezTo>
                          <a:pt x="589" y="589"/>
                          <a:pt x="589" y="590"/>
                          <a:pt x="589" y="590"/>
                        </a:cubicBezTo>
                        <a:cubicBezTo>
                          <a:pt x="589" y="591"/>
                          <a:pt x="590" y="591"/>
                          <a:pt x="590" y="592"/>
                        </a:cubicBezTo>
                        <a:cubicBezTo>
                          <a:pt x="590" y="594"/>
                          <a:pt x="588" y="595"/>
                          <a:pt x="588" y="596"/>
                        </a:cubicBezTo>
                        <a:cubicBezTo>
                          <a:pt x="588" y="599"/>
                          <a:pt x="591" y="600"/>
                          <a:pt x="592" y="602"/>
                        </a:cubicBezTo>
                        <a:cubicBezTo>
                          <a:pt x="598" y="609"/>
                          <a:pt x="599" y="618"/>
                          <a:pt x="608" y="617"/>
                        </a:cubicBezTo>
                        <a:cubicBezTo>
                          <a:pt x="608" y="618"/>
                          <a:pt x="608" y="619"/>
                          <a:pt x="608" y="621"/>
                        </a:cubicBezTo>
                        <a:cubicBezTo>
                          <a:pt x="609" y="622"/>
                          <a:pt x="609" y="622"/>
                          <a:pt x="609" y="622"/>
                        </a:cubicBezTo>
                        <a:cubicBezTo>
                          <a:pt x="610" y="621"/>
                          <a:pt x="610" y="621"/>
                          <a:pt x="610" y="621"/>
                        </a:cubicBezTo>
                        <a:cubicBezTo>
                          <a:pt x="612" y="621"/>
                          <a:pt x="612" y="623"/>
                          <a:pt x="614" y="625"/>
                        </a:cubicBezTo>
                        <a:cubicBezTo>
                          <a:pt x="615" y="627"/>
                          <a:pt x="618" y="627"/>
                          <a:pt x="618" y="629"/>
                        </a:cubicBezTo>
                        <a:cubicBezTo>
                          <a:pt x="618" y="631"/>
                          <a:pt x="617" y="633"/>
                          <a:pt x="617" y="635"/>
                        </a:cubicBezTo>
                        <a:cubicBezTo>
                          <a:pt x="617" y="636"/>
                          <a:pt x="617" y="636"/>
                          <a:pt x="617" y="637"/>
                        </a:cubicBezTo>
                        <a:cubicBezTo>
                          <a:pt x="618" y="637"/>
                          <a:pt x="618" y="637"/>
                          <a:pt x="619" y="637"/>
                        </a:cubicBezTo>
                        <a:cubicBezTo>
                          <a:pt x="622" y="637"/>
                          <a:pt x="622" y="640"/>
                          <a:pt x="622" y="642"/>
                        </a:cubicBezTo>
                        <a:cubicBezTo>
                          <a:pt x="622" y="647"/>
                          <a:pt x="621" y="654"/>
                          <a:pt x="626" y="654"/>
                        </a:cubicBezTo>
                        <a:cubicBezTo>
                          <a:pt x="627" y="654"/>
                          <a:pt x="627" y="654"/>
                          <a:pt x="628" y="653"/>
                        </a:cubicBezTo>
                        <a:cubicBezTo>
                          <a:pt x="629" y="655"/>
                          <a:pt x="631" y="656"/>
                          <a:pt x="631" y="658"/>
                        </a:cubicBezTo>
                        <a:cubicBezTo>
                          <a:pt x="631" y="661"/>
                          <a:pt x="630" y="662"/>
                          <a:pt x="630" y="665"/>
                        </a:cubicBezTo>
                        <a:cubicBezTo>
                          <a:pt x="630" y="678"/>
                          <a:pt x="640" y="683"/>
                          <a:pt x="640" y="696"/>
                        </a:cubicBezTo>
                        <a:cubicBezTo>
                          <a:pt x="640" y="698"/>
                          <a:pt x="639" y="698"/>
                          <a:pt x="639" y="700"/>
                        </a:cubicBezTo>
                        <a:cubicBezTo>
                          <a:pt x="639" y="701"/>
                          <a:pt x="641" y="702"/>
                          <a:pt x="642" y="703"/>
                        </a:cubicBezTo>
                        <a:cubicBezTo>
                          <a:pt x="643" y="704"/>
                          <a:pt x="644" y="707"/>
                          <a:pt x="646" y="707"/>
                        </a:cubicBezTo>
                        <a:cubicBezTo>
                          <a:pt x="647" y="707"/>
                          <a:pt x="648" y="706"/>
                          <a:pt x="649" y="706"/>
                        </a:cubicBezTo>
                        <a:cubicBezTo>
                          <a:pt x="662" y="706"/>
                          <a:pt x="666" y="730"/>
                          <a:pt x="660" y="703"/>
                        </a:cubicBezTo>
                        <a:cubicBezTo>
                          <a:pt x="661" y="700"/>
                          <a:pt x="661" y="700"/>
                          <a:pt x="661" y="700"/>
                        </a:cubicBezTo>
                        <a:cubicBezTo>
                          <a:pt x="660" y="699"/>
                          <a:pt x="659" y="698"/>
                          <a:pt x="659" y="697"/>
                        </a:cubicBezTo>
                        <a:cubicBezTo>
                          <a:pt x="659" y="694"/>
                          <a:pt x="660" y="690"/>
                          <a:pt x="663" y="690"/>
                        </a:cubicBezTo>
                        <a:cubicBezTo>
                          <a:pt x="667" y="690"/>
                          <a:pt x="666" y="696"/>
                          <a:pt x="669" y="699"/>
                        </a:cubicBezTo>
                        <a:cubicBezTo>
                          <a:pt x="674" y="705"/>
                          <a:pt x="678" y="707"/>
                          <a:pt x="684" y="712"/>
                        </a:cubicBezTo>
                        <a:cubicBezTo>
                          <a:pt x="688" y="716"/>
                          <a:pt x="690" y="718"/>
                          <a:pt x="695" y="719"/>
                        </a:cubicBezTo>
                        <a:cubicBezTo>
                          <a:pt x="695" y="712"/>
                          <a:pt x="695" y="712"/>
                          <a:pt x="695" y="712"/>
                        </a:cubicBezTo>
                        <a:cubicBezTo>
                          <a:pt x="695" y="708"/>
                          <a:pt x="693" y="707"/>
                          <a:pt x="693" y="703"/>
                        </a:cubicBezTo>
                        <a:cubicBezTo>
                          <a:pt x="693" y="701"/>
                          <a:pt x="693" y="701"/>
                          <a:pt x="693" y="701"/>
                        </a:cubicBezTo>
                        <a:cubicBezTo>
                          <a:pt x="693" y="701"/>
                          <a:pt x="694" y="700"/>
                          <a:pt x="694" y="700"/>
                        </a:cubicBezTo>
                        <a:cubicBezTo>
                          <a:pt x="697" y="700"/>
                          <a:pt x="696" y="705"/>
                          <a:pt x="698" y="707"/>
                        </a:cubicBezTo>
                        <a:cubicBezTo>
                          <a:pt x="701" y="711"/>
                          <a:pt x="701" y="714"/>
                          <a:pt x="703" y="719"/>
                        </a:cubicBezTo>
                        <a:cubicBezTo>
                          <a:pt x="705" y="722"/>
                          <a:pt x="707" y="724"/>
                          <a:pt x="707" y="727"/>
                        </a:cubicBezTo>
                        <a:cubicBezTo>
                          <a:pt x="707" y="730"/>
                          <a:pt x="704" y="731"/>
                          <a:pt x="704" y="733"/>
                        </a:cubicBezTo>
                        <a:cubicBezTo>
                          <a:pt x="704" y="737"/>
                          <a:pt x="706" y="738"/>
                          <a:pt x="707" y="741"/>
                        </a:cubicBezTo>
                        <a:cubicBezTo>
                          <a:pt x="708" y="750"/>
                          <a:pt x="709" y="755"/>
                          <a:pt x="709" y="764"/>
                        </a:cubicBezTo>
                        <a:cubicBezTo>
                          <a:pt x="709" y="767"/>
                          <a:pt x="709" y="767"/>
                          <a:pt x="709" y="767"/>
                        </a:cubicBezTo>
                        <a:cubicBezTo>
                          <a:pt x="708" y="767"/>
                          <a:pt x="708" y="767"/>
                          <a:pt x="707" y="767"/>
                        </a:cubicBezTo>
                        <a:cubicBezTo>
                          <a:pt x="707" y="767"/>
                          <a:pt x="706" y="766"/>
                          <a:pt x="706" y="766"/>
                        </a:cubicBezTo>
                        <a:cubicBezTo>
                          <a:pt x="703" y="766"/>
                          <a:pt x="700" y="767"/>
                          <a:pt x="700" y="769"/>
                        </a:cubicBezTo>
                        <a:cubicBezTo>
                          <a:pt x="700" y="772"/>
                          <a:pt x="703" y="772"/>
                          <a:pt x="704" y="774"/>
                        </a:cubicBezTo>
                        <a:cubicBezTo>
                          <a:pt x="707" y="777"/>
                          <a:pt x="711" y="777"/>
                          <a:pt x="714" y="780"/>
                        </a:cubicBezTo>
                        <a:cubicBezTo>
                          <a:pt x="716" y="779"/>
                          <a:pt x="716" y="777"/>
                          <a:pt x="717" y="775"/>
                        </a:cubicBezTo>
                        <a:cubicBezTo>
                          <a:pt x="724" y="778"/>
                          <a:pt x="724" y="784"/>
                          <a:pt x="728" y="791"/>
                        </a:cubicBezTo>
                        <a:cubicBezTo>
                          <a:pt x="730" y="794"/>
                          <a:pt x="734" y="794"/>
                          <a:pt x="737" y="796"/>
                        </a:cubicBezTo>
                        <a:cubicBezTo>
                          <a:pt x="739" y="798"/>
                          <a:pt x="739" y="800"/>
                          <a:pt x="741" y="802"/>
                        </a:cubicBezTo>
                        <a:cubicBezTo>
                          <a:pt x="743" y="806"/>
                          <a:pt x="746" y="805"/>
                          <a:pt x="750" y="807"/>
                        </a:cubicBezTo>
                        <a:cubicBezTo>
                          <a:pt x="751" y="805"/>
                          <a:pt x="752" y="804"/>
                          <a:pt x="754" y="804"/>
                        </a:cubicBezTo>
                        <a:cubicBezTo>
                          <a:pt x="756" y="804"/>
                          <a:pt x="756" y="806"/>
                          <a:pt x="758" y="807"/>
                        </a:cubicBezTo>
                        <a:cubicBezTo>
                          <a:pt x="764" y="809"/>
                          <a:pt x="768" y="811"/>
                          <a:pt x="771" y="817"/>
                        </a:cubicBezTo>
                        <a:cubicBezTo>
                          <a:pt x="773" y="822"/>
                          <a:pt x="774" y="825"/>
                          <a:pt x="774" y="830"/>
                        </a:cubicBezTo>
                        <a:cubicBezTo>
                          <a:pt x="775" y="830"/>
                          <a:pt x="775" y="830"/>
                          <a:pt x="775" y="830"/>
                        </a:cubicBezTo>
                        <a:cubicBezTo>
                          <a:pt x="779" y="833"/>
                          <a:pt x="778" y="838"/>
                          <a:pt x="782" y="841"/>
                        </a:cubicBezTo>
                        <a:cubicBezTo>
                          <a:pt x="786" y="845"/>
                          <a:pt x="791" y="843"/>
                          <a:pt x="795" y="847"/>
                        </a:cubicBezTo>
                        <a:cubicBezTo>
                          <a:pt x="798" y="850"/>
                          <a:pt x="796" y="854"/>
                          <a:pt x="797" y="857"/>
                        </a:cubicBezTo>
                        <a:cubicBezTo>
                          <a:pt x="798" y="862"/>
                          <a:pt x="802" y="863"/>
                          <a:pt x="803" y="867"/>
                        </a:cubicBezTo>
                        <a:cubicBezTo>
                          <a:pt x="804" y="870"/>
                          <a:pt x="805" y="872"/>
                          <a:pt x="807" y="874"/>
                        </a:cubicBezTo>
                        <a:cubicBezTo>
                          <a:pt x="811" y="876"/>
                          <a:pt x="813" y="877"/>
                          <a:pt x="817" y="878"/>
                        </a:cubicBezTo>
                        <a:cubicBezTo>
                          <a:pt x="819" y="878"/>
                          <a:pt x="823" y="878"/>
                          <a:pt x="823" y="880"/>
                        </a:cubicBezTo>
                        <a:cubicBezTo>
                          <a:pt x="823" y="886"/>
                          <a:pt x="819" y="890"/>
                          <a:pt x="819" y="896"/>
                        </a:cubicBezTo>
                        <a:cubicBezTo>
                          <a:pt x="819" y="904"/>
                          <a:pt x="825" y="908"/>
                          <a:pt x="830" y="914"/>
                        </a:cubicBezTo>
                        <a:cubicBezTo>
                          <a:pt x="833" y="916"/>
                          <a:pt x="837" y="916"/>
                          <a:pt x="837" y="919"/>
                        </a:cubicBezTo>
                        <a:cubicBezTo>
                          <a:pt x="837" y="928"/>
                          <a:pt x="831" y="932"/>
                          <a:pt x="831" y="941"/>
                        </a:cubicBezTo>
                        <a:cubicBezTo>
                          <a:pt x="831" y="943"/>
                          <a:pt x="832" y="945"/>
                          <a:pt x="832" y="947"/>
                        </a:cubicBezTo>
                        <a:cubicBezTo>
                          <a:pt x="833" y="947"/>
                          <a:pt x="833" y="948"/>
                          <a:pt x="834" y="948"/>
                        </a:cubicBezTo>
                        <a:cubicBezTo>
                          <a:pt x="834" y="948"/>
                          <a:pt x="834" y="947"/>
                          <a:pt x="835" y="947"/>
                        </a:cubicBezTo>
                        <a:cubicBezTo>
                          <a:pt x="836" y="949"/>
                          <a:pt x="836" y="951"/>
                          <a:pt x="836" y="954"/>
                        </a:cubicBezTo>
                        <a:cubicBezTo>
                          <a:pt x="836" y="958"/>
                          <a:pt x="836" y="958"/>
                          <a:pt x="836" y="958"/>
                        </a:cubicBezTo>
                        <a:cubicBezTo>
                          <a:pt x="836" y="961"/>
                          <a:pt x="837" y="963"/>
                          <a:pt x="839" y="966"/>
                        </a:cubicBezTo>
                        <a:cubicBezTo>
                          <a:pt x="834" y="970"/>
                          <a:pt x="831" y="975"/>
                          <a:pt x="831" y="981"/>
                        </a:cubicBezTo>
                        <a:cubicBezTo>
                          <a:pt x="831" y="984"/>
                          <a:pt x="834" y="985"/>
                          <a:pt x="836" y="987"/>
                        </a:cubicBezTo>
                        <a:cubicBezTo>
                          <a:pt x="834" y="988"/>
                          <a:pt x="831" y="989"/>
                          <a:pt x="831" y="991"/>
                        </a:cubicBezTo>
                        <a:cubicBezTo>
                          <a:pt x="831" y="995"/>
                          <a:pt x="835" y="996"/>
                          <a:pt x="837" y="999"/>
                        </a:cubicBezTo>
                        <a:cubicBezTo>
                          <a:pt x="838" y="1002"/>
                          <a:pt x="837" y="1004"/>
                          <a:pt x="838" y="1007"/>
                        </a:cubicBezTo>
                        <a:cubicBezTo>
                          <a:pt x="840" y="1012"/>
                          <a:pt x="844" y="1013"/>
                          <a:pt x="847" y="1018"/>
                        </a:cubicBezTo>
                        <a:cubicBezTo>
                          <a:pt x="846" y="1021"/>
                          <a:pt x="845" y="1022"/>
                          <a:pt x="845" y="1025"/>
                        </a:cubicBezTo>
                        <a:cubicBezTo>
                          <a:pt x="845" y="1038"/>
                          <a:pt x="855" y="1044"/>
                          <a:pt x="858" y="105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9" name="Google Shape;39;p4"/>
                  <p:cNvSpPr/>
                  <p:nvPr/>
                </p:nvSpPr>
                <p:spPr>
                  <a:xfrm>
                    <a:off x="4144963" y="2638425"/>
                    <a:ext cx="1200150" cy="1435100"/>
                  </a:xfrm>
                  <a:custGeom>
                    <a:avLst/>
                    <a:gdLst/>
                    <a:ahLst/>
                    <a:cxnLst/>
                    <a:rect l="l" t="t" r="r" b="b"/>
                    <a:pathLst>
                      <a:path w="662" h="792" extrusionOk="0">
                        <a:moveTo>
                          <a:pt x="496" y="630"/>
                        </a:moveTo>
                        <a:cubicBezTo>
                          <a:pt x="491" y="631"/>
                          <a:pt x="489" y="634"/>
                          <a:pt x="486" y="637"/>
                        </a:cubicBezTo>
                        <a:cubicBezTo>
                          <a:pt x="490" y="640"/>
                          <a:pt x="494" y="640"/>
                          <a:pt x="499" y="640"/>
                        </a:cubicBezTo>
                        <a:cubicBezTo>
                          <a:pt x="501" y="640"/>
                          <a:pt x="501" y="639"/>
                          <a:pt x="503" y="638"/>
                        </a:cubicBezTo>
                        <a:cubicBezTo>
                          <a:pt x="501" y="634"/>
                          <a:pt x="499" y="632"/>
                          <a:pt x="496" y="630"/>
                        </a:cubicBezTo>
                        <a:close/>
                        <a:moveTo>
                          <a:pt x="417" y="642"/>
                        </a:moveTo>
                        <a:cubicBezTo>
                          <a:pt x="417" y="644"/>
                          <a:pt x="421" y="644"/>
                          <a:pt x="423" y="645"/>
                        </a:cubicBezTo>
                        <a:cubicBezTo>
                          <a:pt x="425" y="647"/>
                          <a:pt x="425" y="649"/>
                          <a:pt x="427" y="649"/>
                        </a:cubicBezTo>
                        <a:cubicBezTo>
                          <a:pt x="435" y="649"/>
                          <a:pt x="435" y="649"/>
                          <a:pt x="435" y="649"/>
                        </a:cubicBezTo>
                        <a:cubicBezTo>
                          <a:pt x="441" y="650"/>
                          <a:pt x="441" y="650"/>
                          <a:pt x="441" y="650"/>
                        </a:cubicBezTo>
                        <a:cubicBezTo>
                          <a:pt x="445" y="650"/>
                          <a:pt x="448" y="650"/>
                          <a:pt x="453" y="650"/>
                        </a:cubicBezTo>
                        <a:cubicBezTo>
                          <a:pt x="453" y="649"/>
                          <a:pt x="453" y="649"/>
                          <a:pt x="453" y="648"/>
                        </a:cubicBezTo>
                        <a:cubicBezTo>
                          <a:pt x="453" y="647"/>
                          <a:pt x="453" y="647"/>
                          <a:pt x="452" y="647"/>
                        </a:cubicBezTo>
                        <a:cubicBezTo>
                          <a:pt x="454" y="646"/>
                          <a:pt x="454" y="646"/>
                          <a:pt x="454" y="646"/>
                        </a:cubicBezTo>
                        <a:cubicBezTo>
                          <a:pt x="461" y="646"/>
                          <a:pt x="461" y="646"/>
                          <a:pt x="461" y="646"/>
                        </a:cubicBezTo>
                        <a:cubicBezTo>
                          <a:pt x="464" y="649"/>
                          <a:pt x="466" y="651"/>
                          <a:pt x="470" y="654"/>
                        </a:cubicBezTo>
                        <a:cubicBezTo>
                          <a:pt x="472" y="649"/>
                          <a:pt x="474" y="647"/>
                          <a:pt x="474" y="643"/>
                        </a:cubicBezTo>
                        <a:cubicBezTo>
                          <a:pt x="474" y="640"/>
                          <a:pt x="478" y="641"/>
                          <a:pt x="481" y="640"/>
                        </a:cubicBezTo>
                        <a:cubicBezTo>
                          <a:pt x="483" y="638"/>
                          <a:pt x="482" y="635"/>
                          <a:pt x="483" y="632"/>
                        </a:cubicBezTo>
                        <a:cubicBezTo>
                          <a:pt x="481" y="632"/>
                          <a:pt x="480" y="632"/>
                          <a:pt x="479" y="632"/>
                        </a:cubicBezTo>
                        <a:cubicBezTo>
                          <a:pt x="476" y="632"/>
                          <a:pt x="473" y="632"/>
                          <a:pt x="473" y="629"/>
                        </a:cubicBezTo>
                        <a:cubicBezTo>
                          <a:pt x="473" y="627"/>
                          <a:pt x="474" y="626"/>
                          <a:pt x="474" y="624"/>
                        </a:cubicBezTo>
                        <a:cubicBezTo>
                          <a:pt x="474" y="622"/>
                          <a:pt x="472" y="621"/>
                          <a:pt x="470" y="621"/>
                        </a:cubicBezTo>
                        <a:cubicBezTo>
                          <a:pt x="456" y="621"/>
                          <a:pt x="449" y="623"/>
                          <a:pt x="436" y="627"/>
                        </a:cubicBezTo>
                        <a:cubicBezTo>
                          <a:pt x="430" y="630"/>
                          <a:pt x="425" y="627"/>
                          <a:pt x="420" y="631"/>
                        </a:cubicBezTo>
                        <a:cubicBezTo>
                          <a:pt x="417" y="634"/>
                          <a:pt x="417" y="637"/>
                          <a:pt x="417" y="642"/>
                        </a:cubicBezTo>
                        <a:close/>
                        <a:moveTo>
                          <a:pt x="0" y="360"/>
                        </a:moveTo>
                        <a:cubicBezTo>
                          <a:pt x="0" y="360"/>
                          <a:pt x="0" y="360"/>
                          <a:pt x="0" y="360"/>
                        </a:cubicBezTo>
                        <a:cubicBezTo>
                          <a:pt x="0" y="0"/>
                          <a:pt x="0" y="0"/>
                          <a:pt x="0" y="0"/>
                        </a:cubicBezTo>
                        <a:cubicBezTo>
                          <a:pt x="0" y="0"/>
                          <a:pt x="0" y="0"/>
                          <a:pt x="0" y="0"/>
                        </a:cubicBezTo>
                        <a:cubicBezTo>
                          <a:pt x="495" y="2"/>
                          <a:pt x="495" y="2"/>
                          <a:pt x="495" y="2"/>
                        </a:cubicBezTo>
                        <a:cubicBezTo>
                          <a:pt x="495" y="2"/>
                          <a:pt x="495" y="2"/>
                          <a:pt x="495" y="2"/>
                        </a:cubicBezTo>
                        <a:cubicBezTo>
                          <a:pt x="662" y="3"/>
                          <a:pt x="662" y="3"/>
                          <a:pt x="662" y="3"/>
                        </a:cubicBezTo>
                        <a:cubicBezTo>
                          <a:pt x="662" y="189"/>
                          <a:pt x="662" y="189"/>
                          <a:pt x="662" y="189"/>
                        </a:cubicBezTo>
                        <a:cubicBezTo>
                          <a:pt x="662" y="189"/>
                          <a:pt x="662" y="189"/>
                          <a:pt x="662" y="189"/>
                        </a:cubicBezTo>
                        <a:cubicBezTo>
                          <a:pt x="661" y="515"/>
                          <a:pt x="661" y="515"/>
                          <a:pt x="661" y="515"/>
                        </a:cubicBezTo>
                        <a:cubicBezTo>
                          <a:pt x="661" y="515"/>
                          <a:pt x="661" y="515"/>
                          <a:pt x="661" y="515"/>
                        </a:cubicBezTo>
                        <a:cubicBezTo>
                          <a:pt x="660" y="791"/>
                          <a:pt x="660" y="791"/>
                          <a:pt x="660" y="791"/>
                        </a:cubicBezTo>
                        <a:cubicBezTo>
                          <a:pt x="660" y="791"/>
                          <a:pt x="660" y="791"/>
                          <a:pt x="660" y="791"/>
                        </a:cubicBezTo>
                        <a:cubicBezTo>
                          <a:pt x="658" y="791"/>
                          <a:pt x="656" y="790"/>
                          <a:pt x="654" y="790"/>
                        </a:cubicBezTo>
                        <a:cubicBezTo>
                          <a:pt x="650" y="790"/>
                          <a:pt x="648" y="792"/>
                          <a:pt x="644" y="792"/>
                        </a:cubicBezTo>
                        <a:cubicBezTo>
                          <a:pt x="640" y="792"/>
                          <a:pt x="638" y="787"/>
                          <a:pt x="635" y="785"/>
                        </a:cubicBezTo>
                        <a:cubicBezTo>
                          <a:pt x="626" y="778"/>
                          <a:pt x="623" y="772"/>
                          <a:pt x="619" y="762"/>
                        </a:cubicBezTo>
                        <a:cubicBezTo>
                          <a:pt x="617" y="759"/>
                          <a:pt x="616" y="757"/>
                          <a:pt x="614" y="754"/>
                        </a:cubicBezTo>
                        <a:cubicBezTo>
                          <a:pt x="612" y="753"/>
                          <a:pt x="612" y="750"/>
                          <a:pt x="610" y="750"/>
                        </a:cubicBezTo>
                        <a:cubicBezTo>
                          <a:pt x="608" y="749"/>
                          <a:pt x="606" y="751"/>
                          <a:pt x="604" y="749"/>
                        </a:cubicBezTo>
                        <a:cubicBezTo>
                          <a:pt x="598" y="743"/>
                          <a:pt x="600" y="735"/>
                          <a:pt x="593" y="730"/>
                        </a:cubicBezTo>
                        <a:cubicBezTo>
                          <a:pt x="594" y="729"/>
                          <a:pt x="596" y="728"/>
                          <a:pt x="596" y="726"/>
                        </a:cubicBezTo>
                        <a:cubicBezTo>
                          <a:pt x="596" y="721"/>
                          <a:pt x="593" y="716"/>
                          <a:pt x="588" y="714"/>
                        </a:cubicBezTo>
                        <a:cubicBezTo>
                          <a:pt x="595" y="711"/>
                          <a:pt x="600" y="707"/>
                          <a:pt x="600" y="699"/>
                        </a:cubicBezTo>
                        <a:cubicBezTo>
                          <a:pt x="600" y="691"/>
                          <a:pt x="600" y="691"/>
                          <a:pt x="600" y="691"/>
                        </a:cubicBezTo>
                        <a:cubicBezTo>
                          <a:pt x="600" y="674"/>
                          <a:pt x="591" y="665"/>
                          <a:pt x="584" y="650"/>
                        </a:cubicBezTo>
                        <a:cubicBezTo>
                          <a:pt x="581" y="646"/>
                          <a:pt x="577" y="646"/>
                          <a:pt x="574" y="641"/>
                        </a:cubicBezTo>
                        <a:cubicBezTo>
                          <a:pt x="569" y="634"/>
                          <a:pt x="564" y="631"/>
                          <a:pt x="560" y="623"/>
                        </a:cubicBezTo>
                        <a:cubicBezTo>
                          <a:pt x="559" y="621"/>
                          <a:pt x="556" y="620"/>
                          <a:pt x="556" y="618"/>
                        </a:cubicBezTo>
                        <a:cubicBezTo>
                          <a:pt x="556" y="617"/>
                          <a:pt x="557" y="617"/>
                          <a:pt x="557" y="616"/>
                        </a:cubicBezTo>
                        <a:cubicBezTo>
                          <a:pt x="559" y="616"/>
                          <a:pt x="560" y="614"/>
                          <a:pt x="563" y="614"/>
                        </a:cubicBezTo>
                        <a:cubicBezTo>
                          <a:pt x="565" y="614"/>
                          <a:pt x="567" y="615"/>
                          <a:pt x="567" y="617"/>
                        </a:cubicBezTo>
                        <a:cubicBezTo>
                          <a:pt x="567" y="621"/>
                          <a:pt x="564" y="622"/>
                          <a:pt x="564" y="626"/>
                        </a:cubicBezTo>
                        <a:cubicBezTo>
                          <a:pt x="564" y="627"/>
                          <a:pt x="565" y="628"/>
                          <a:pt x="566" y="629"/>
                        </a:cubicBezTo>
                        <a:cubicBezTo>
                          <a:pt x="573" y="628"/>
                          <a:pt x="572" y="620"/>
                          <a:pt x="572" y="613"/>
                        </a:cubicBezTo>
                        <a:cubicBezTo>
                          <a:pt x="572" y="607"/>
                          <a:pt x="569" y="602"/>
                          <a:pt x="563" y="602"/>
                        </a:cubicBezTo>
                        <a:cubicBezTo>
                          <a:pt x="558" y="602"/>
                          <a:pt x="556" y="606"/>
                          <a:pt x="552" y="608"/>
                        </a:cubicBezTo>
                        <a:cubicBezTo>
                          <a:pt x="549" y="609"/>
                          <a:pt x="547" y="608"/>
                          <a:pt x="544" y="609"/>
                        </a:cubicBezTo>
                        <a:cubicBezTo>
                          <a:pt x="540" y="609"/>
                          <a:pt x="539" y="614"/>
                          <a:pt x="535" y="616"/>
                        </a:cubicBezTo>
                        <a:cubicBezTo>
                          <a:pt x="527" y="620"/>
                          <a:pt x="523" y="622"/>
                          <a:pt x="514" y="625"/>
                        </a:cubicBezTo>
                        <a:cubicBezTo>
                          <a:pt x="504" y="623"/>
                          <a:pt x="504" y="623"/>
                          <a:pt x="504" y="623"/>
                        </a:cubicBezTo>
                        <a:cubicBezTo>
                          <a:pt x="504" y="622"/>
                          <a:pt x="504" y="622"/>
                          <a:pt x="504" y="622"/>
                        </a:cubicBezTo>
                        <a:cubicBezTo>
                          <a:pt x="506" y="618"/>
                          <a:pt x="510" y="618"/>
                          <a:pt x="513" y="614"/>
                        </a:cubicBezTo>
                        <a:cubicBezTo>
                          <a:pt x="519" y="603"/>
                          <a:pt x="521" y="596"/>
                          <a:pt x="525" y="584"/>
                        </a:cubicBezTo>
                        <a:cubicBezTo>
                          <a:pt x="527" y="579"/>
                          <a:pt x="530" y="576"/>
                          <a:pt x="530" y="570"/>
                        </a:cubicBezTo>
                        <a:cubicBezTo>
                          <a:pt x="530" y="560"/>
                          <a:pt x="521" y="557"/>
                          <a:pt x="515" y="549"/>
                        </a:cubicBezTo>
                        <a:cubicBezTo>
                          <a:pt x="511" y="544"/>
                          <a:pt x="511" y="539"/>
                          <a:pt x="509" y="532"/>
                        </a:cubicBezTo>
                        <a:cubicBezTo>
                          <a:pt x="508" y="528"/>
                          <a:pt x="505" y="526"/>
                          <a:pt x="504" y="521"/>
                        </a:cubicBezTo>
                        <a:cubicBezTo>
                          <a:pt x="500" y="525"/>
                          <a:pt x="500" y="529"/>
                          <a:pt x="496" y="534"/>
                        </a:cubicBezTo>
                        <a:cubicBezTo>
                          <a:pt x="491" y="540"/>
                          <a:pt x="489" y="546"/>
                          <a:pt x="489" y="554"/>
                        </a:cubicBezTo>
                        <a:cubicBezTo>
                          <a:pt x="488" y="561"/>
                          <a:pt x="486" y="565"/>
                          <a:pt x="485" y="572"/>
                        </a:cubicBezTo>
                        <a:cubicBezTo>
                          <a:pt x="484" y="575"/>
                          <a:pt x="483" y="577"/>
                          <a:pt x="483" y="580"/>
                        </a:cubicBezTo>
                        <a:cubicBezTo>
                          <a:pt x="482" y="583"/>
                          <a:pt x="482" y="587"/>
                          <a:pt x="478" y="587"/>
                        </a:cubicBezTo>
                        <a:cubicBezTo>
                          <a:pt x="474" y="587"/>
                          <a:pt x="472" y="585"/>
                          <a:pt x="468" y="585"/>
                        </a:cubicBezTo>
                        <a:cubicBezTo>
                          <a:pt x="454" y="585"/>
                          <a:pt x="448" y="599"/>
                          <a:pt x="434" y="599"/>
                        </a:cubicBezTo>
                        <a:cubicBezTo>
                          <a:pt x="433" y="599"/>
                          <a:pt x="433" y="599"/>
                          <a:pt x="433" y="599"/>
                        </a:cubicBezTo>
                        <a:cubicBezTo>
                          <a:pt x="433" y="596"/>
                          <a:pt x="433" y="596"/>
                          <a:pt x="433" y="596"/>
                        </a:cubicBezTo>
                        <a:cubicBezTo>
                          <a:pt x="433" y="592"/>
                          <a:pt x="435" y="590"/>
                          <a:pt x="437" y="586"/>
                        </a:cubicBezTo>
                        <a:cubicBezTo>
                          <a:pt x="438" y="582"/>
                          <a:pt x="437" y="577"/>
                          <a:pt x="442" y="575"/>
                        </a:cubicBezTo>
                        <a:cubicBezTo>
                          <a:pt x="445" y="574"/>
                          <a:pt x="447" y="574"/>
                          <a:pt x="450" y="574"/>
                        </a:cubicBezTo>
                        <a:cubicBezTo>
                          <a:pt x="459" y="574"/>
                          <a:pt x="459" y="574"/>
                          <a:pt x="459" y="574"/>
                        </a:cubicBezTo>
                        <a:cubicBezTo>
                          <a:pt x="467" y="574"/>
                          <a:pt x="468" y="563"/>
                          <a:pt x="468" y="555"/>
                        </a:cubicBezTo>
                        <a:cubicBezTo>
                          <a:pt x="468" y="549"/>
                          <a:pt x="467" y="546"/>
                          <a:pt x="466" y="541"/>
                        </a:cubicBezTo>
                        <a:cubicBezTo>
                          <a:pt x="469" y="527"/>
                          <a:pt x="469" y="527"/>
                          <a:pt x="469" y="527"/>
                        </a:cubicBezTo>
                        <a:cubicBezTo>
                          <a:pt x="469" y="526"/>
                          <a:pt x="468" y="525"/>
                          <a:pt x="468" y="523"/>
                        </a:cubicBezTo>
                        <a:cubicBezTo>
                          <a:pt x="468" y="519"/>
                          <a:pt x="473" y="518"/>
                          <a:pt x="473" y="514"/>
                        </a:cubicBezTo>
                        <a:cubicBezTo>
                          <a:pt x="473" y="513"/>
                          <a:pt x="471" y="512"/>
                          <a:pt x="471" y="511"/>
                        </a:cubicBezTo>
                        <a:cubicBezTo>
                          <a:pt x="471" y="508"/>
                          <a:pt x="476" y="508"/>
                          <a:pt x="476" y="504"/>
                        </a:cubicBezTo>
                        <a:cubicBezTo>
                          <a:pt x="476" y="503"/>
                          <a:pt x="475" y="503"/>
                          <a:pt x="474" y="502"/>
                        </a:cubicBezTo>
                        <a:cubicBezTo>
                          <a:pt x="477" y="498"/>
                          <a:pt x="480" y="497"/>
                          <a:pt x="484" y="494"/>
                        </a:cubicBezTo>
                        <a:cubicBezTo>
                          <a:pt x="486" y="491"/>
                          <a:pt x="486" y="488"/>
                          <a:pt x="489" y="487"/>
                        </a:cubicBezTo>
                        <a:cubicBezTo>
                          <a:pt x="491" y="486"/>
                          <a:pt x="494" y="485"/>
                          <a:pt x="494" y="483"/>
                        </a:cubicBezTo>
                        <a:cubicBezTo>
                          <a:pt x="494" y="475"/>
                          <a:pt x="487" y="472"/>
                          <a:pt x="487" y="465"/>
                        </a:cubicBezTo>
                        <a:cubicBezTo>
                          <a:pt x="487" y="463"/>
                          <a:pt x="488" y="462"/>
                          <a:pt x="488" y="461"/>
                        </a:cubicBezTo>
                        <a:cubicBezTo>
                          <a:pt x="488" y="460"/>
                          <a:pt x="487" y="460"/>
                          <a:pt x="487" y="460"/>
                        </a:cubicBezTo>
                        <a:cubicBezTo>
                          <a:pt x="487" y="459"/>
                          <a:pt x="487" y="459"/>
                          <a:pt x="488" y="458"/>
                        </a:cubicBezTo>
                        <a:cubicBezTo>
                          <a:pt x="491" y="458"/>
                          <a:pt x="492" y="455"/>
                          <a:pt x="495" y="455"/>
                        </a:cubicBezTo>
                        <a:cubicBezTo>
                          <a:pt x="496" y="455"/>
                          <a:pt x="496" y="457"/>
                          <a:pt x="497" y="457"/>
                        </a:cubicBezTo>
                        <a:cubicBezTo>
                          <a:pt x="498" y="457"/>
                          <a:pt x="498" y="456"/>
                          <a:pt x="499" y="456"/>
                        </a:cubicBezTo>
                        <a:cubicBezTo>
                          <a:pt x="499" y="453"/>
                          <a:pt x="499" y="453"/>
                          <a:pt x="499" y="453"/>
                        </a:cubicBezTo>
                        <a:cubicBezTo>
                          <a:pt x="499" y="449"/>
                          <a:pt x="494" y="448"/>
                          <a:pt x="493" y="444"/>
                        </a:cubicBezTo>
                        <a:cubicBezTo>
                          <a:pt x="488" y="432"/>
                          <a:pt x="492" y="422"/>
                          <a:pt x="483" y="413"/>
                        </a:cubicBezTo>
                        <a:cubicBezTo>
                          <a:pt x="483" y="417"/>
                          <a:pt x="482" y="419"/>
                          <a:pt x="482" y="423"/>
                        </a:cubicBezTo>
                        <a:cubicBezTo>
                          <a:pt x="482" y="427"/>
                          <a:pt x="483" y="429"/>
                          <a:pt x="483" y="433"/>
                        </a:cubicBezTo>
                        <a:cubicBezTo>
                          <a:pt x="483" y="437"/>
                          <a:pt x="484" y="441"/>
                          <a:pt x="481" y="443"/>
                        </a:cubicBezTo>
                        <a:cubicBezTo>
                          <a:pt x="478" y="445"/>
                          <a:pt x="476" y="442"/>
                          <a:pt x="473" y="444"/>
                        </a:cubicBezTo>
                        <a:cubicBezTo>
                          <a:pt x="470" y="445"/>
                          <a:pt x="472" y="450"/>
                          <a:pt x="469" y="451"/>
                        </a:cubicBezTo>
                        <a:cubicBezTo>
                          <a:pt x="468" y="452"/>
                          <a:pt x="466" y="452"/>
                          <a:pt x="465" y="453"/>
                        </a:cubicBezTo>
                        <a:cubicBezTo>
                          <a:pt x="463" y="455"/>
                          <a:pt x="464" y="457"/>
                          <a:pt x="464" y="459"/>
                        </a:cubicBezTo>
                        <a:cubicBezTo>
                          <a:pt x="463" y="461"/>
                          <a:pt x="462" y="462"/>
                          <a:pt x="461" y="464"/>
                        </a:cubicBezTo>
                        <a:cubicBezTo>
                          <a:pt x="461" y="467"/>
                          <a:pt x="463" y="470"/>
                          <a:pt x="461" y="473"/>
                        </a:cubicBezTo>
                        <a:cubicBezTo>
                          <a:pt x="460" y="475"/>
                          <a:pt x="457" y="476"/>
                          <a:pt x="456" y="478"/>
                        </a:cubicBezTo>
                        <a:cubicBezTo>
                          <a:pt x="454" y="485"/>
                          <a:pt x="452" y="493"/>
                          <a:pt x="445" y="493"/>
                        </a:cubicBezTo>
                        <a:cubicBezTo>
                          <a:pt x="442" y="493"/>
                          <a:pt x="440" y="492"/>
                          <a:pt x="436" y="492"/>
                        </a:cubicBezTo>
                        <a:cubicBezTo>
                          <a:pt x="434" y="492"/>
                          <a:pt x="434" y="494"/>
                          <a:pt x="433" y="496"/>
                        </a:cubicBezTo>
                        <a:cubicBezTo>
                          <a:pt x="431" y="498"/>
                          <a:pt x="429" y="499"/>
                          <a:pt x="427" y="501"/>
                        </a:cubicBezTo>
                        <a:cubicBezTo>
                          <a:pt x="425" y="503"/>
                          <a:pt x="422" y="503"/>
                          <a:pt x="419" y="504"/>
                        </a:cubicBezTo>
                        <a:cubicBezTo>
                          <a:pt x="415" y="506"/>
                          <a:pt x="413" y="509"/>
                          <a:pt x="409" y="513"/>
                        </a:cubicBezTo>
                        <a:cubicBezTo>
                          <a:pt x="403" y="517"/>
                          <a:pt x="403" y="523"/>
                          <a:pt x="399" y="529"/>
                        </a:cubicBezTo>
                        <a:cubicBezTo>
                          <a:pt x="397" y="534"/>
                          <a:pt x="390" y="534"/>
                          <a:pt x="390" y="539"/>
                        </a:cubicBezTo>
                        <a:cubicBezTo>
                          <a:pt x="390" y="541"/>
                          <a:pt x="392" y="541"/>
                          <a:pt x="392" y="543"/>
                        </a:cubicBezTo>
                        <a:cubicBezTo>
                          <a:pt x="392" y="547"/>
                          <a:pt x="387" y="546"/>
                          <a:pt x="384" y="548"/>
                        </a:cubicBezTo>
                        <a:cubicBezTo>
                          <a:pt x="379" y="550"/>
                          <a:pt x="377" y="554"/>
                          <a:pt x="377" y="560"/>
                        </a:cubicBezTo>
                        <a:cubicBezTo>
                          <a:pt x="377" y="560"/>
                          <a:pt x="378" y="560"/>
                          <a:pt x="378" y="561"/>
                        </a:cubicBezTo>
                        <a:cubicBezTo>
                          <a:pt x="378" y="563"/>
                          <a:pt x="375" y="563"/>
                          <a:pt x="375" y="566"/>
                        </a:cubicBezTo>
                        <a:cubicBezTo>
                          <a:pt x="375" y="567"/>
                          <a:pt x="376" y="567"/>
                          <a:pt x="376" y="568"/>
                        </a:cubicBezTo>
                        <a:cubicBezTo>
                          <a:pt x="379" y="567"/>
                          <a:pt x="380" y="567"/>
                          <a:pt x="383" y="566"/>
                        </a:cubicBezTo>
                        <a:cubicBezTo>
                          <a:pt x="382" y="569"/>
                          <a:pt x="382" y="572"/>
                          <a:pt x="381" y="576"/>
                        </a:cubicBezTo>
                        <a:cubicBezTo>
                          <a:pt x="377" y="572"/>
                          <a:pt x="374" y="569"/>
                          <a:pt x="368" y="569"/>
                        </a:cubicBezTo>
                        <a:cubicBezTo>
                          <a:pt x="366" y="569"/>
                          <a:pt x="366" y="572"/>
                          <a:pt x="366" y="575"/>
                        </a:cubicBezTo>
                        <a:cubicBezTo>
                          <a:pt x="364" y="574"/>
                          <a:pt x="364" y="574"/>
                          <a:pt x="364" y="574"/>
                        </a:cubicBezTo>
                        <a:cubicBezTo>
                          <a:pt x="362" y="569"/>
                          <a:pt x="362" y="565"/>
                          <a:pt x="358" y="561"/>
                        </a:cubicBezTo>
                        <a:cubicBezTo>
                          <a:pt x="342" y="545"/>
                          <a:pt x="349" y="555"/>
                          <a:pt x="355" y="555"/>
                        </a:cubicBezTo>
                        <a:cubicBezTo>
                          <a:pt x="357" y="555"/>
                          <a:pt x="357" y="555"/>
                          <a:pt x="357" y="555"/>
                        </a:cubicBezTo>
                        <a:cubicBezTo>
                          <a:pt x="357" y="552"/>
                          <a:pt x="357" y="552"/>
                          <a:pt x="357" y="552"/>
                        </a:cubicBezTo>
                        <a:cubicBezTo>
                          <a:pt x="352" y="538"/>
                          <a:pt x="352" y="538"/>
                          <a:pt x="352" y="538"/>
                        </a:cubicBezTo>
                        <a:cubicBezTo>
                          <a:pt x="351" y="534"/>
                          <a:pt x="352" y="531"/>
                          <a:pt x="350" y="528"/>
                        </a:cubicBezTo>
                        <a:cubicBezTo>
                          <a:pt x="349" y="525"/>
                          <a:pt x="346" y="524"/>
                          <a:pt x="346" y="521"/>
                        </a:cubicBezTo>
                        <a:cubicBezTo>
                          <a:pt x="346" y="520"/>
                          <a:pt x="347" y="520"/>
                          <a:pt x="347" y="519"/>
                        </a:cubicBezTo>
                        <a:cubicBezTo>
                          <a:pt x="347" y="516"/>
                          <a:pt x="345" y="514"/>
                          <a:pt x="344" y="511"/>
                        </a:cubicBezTo>
                        <a:cubicBezTo>
                          <a:pt x="343" y="507"/>
                          <a:pt x="343" y="504"/>
                          <a:pt x="340" y="502"/>
                        </a:cubicBezTo>
                        <a:cubicBezTo>
                          <a:pt x="336" y="500"/>
                          <a:pt x="333" y="499"/>
                          <a:pt x="331" y="495"/>
                        </a:cubicBezTo>
                        <a:cubicBezTo>
                          <a:pt x="328" y="491"/>
                          <a:pt x="325" y="489"/>
                          <a:pt x="324" y="485"/>
                        </a:cubicBezTo>
                        <a:cubicBezTo>
                          <a:pt x="322" y="478"/>
                          <a:pt x="323" y="474"/>
                          <a:pt x="321" y="467"/>
                        </a:cubicBezTo>
                        <a:cubicBezTo>
                          <a:pt x="320" y="464"/>
                          <a:pt x="315" y="464"/>
                          <a:pt x="315" y="460"/>
                        </a:cubicBezTo>
                        <a:cubicBezTo>
                          <a:pt x="315" y="459"/>
                          <a:pt x="315" y="459"/>
                          <a:pt x="315" y="458"/>
                        </a:cubicBezTo>
                        <a:cubicBezTo>
                          <a:pt x="315" y="452"/>
                          <a:pt x="306" y="455"/>
                          <a:pt x="299" y="454"/>
                        </a:cubicBezTo>
                        <a:cubicBezTo>
                          <a:pt x="293" y="453"/>
                          <a:pt x="292" y="446"/>
                          <a:pt x="285" y="446"/>
                        </a:cubicBezTo>
                        <a:cubicBezTo>
                          <a:pt x="285" y="443"/>
                          <a:pt x="285" y="443"/>
                          <a:pt x="285" y="443"/>
                        </a:cubicBezTo>
                        <a:cubicBezTo>
                          <a:pt x="285" y="442"/>
                          <a:pt x="286" y="441"/>
                          <a:pt x="286" y="440"/>
                        </a:cubicBezTo>
                        <a:cubicBezTo>
                          <a:pt x="286" y="437"/>
                          <a:pt x="283" y="438"/>
                          <a:pt x="280" y="437"/>
                        </a:cubicBezTo>
                        <a:cubicBezTo>
                          <a:pt x="283" y="435"/>
                          <a:pt x="283" y="432"/>
                          <a:pt x="285" y="429"/>
                        </a:cubicBezTo>
                        <a:cubicBezTo>
                          <a:pt x="287" y="430"/>
                          <a:pt x="287" y="431"/>
                          <a:pt x="288" y="433"/>
                        </a:cubicBezTo>
                        <a:cubicBezTo>
                          <a:pt x="289" y="430"/>
                          <a:pt x="292" y="428"/>
                          <a:pt x="292" y="424"/>
                        </a:cubicBezTo>
                        <a:cubicBezTo>
                          <a:pt x="292" y="417"/>
                          <a:pt x="290" y="409"/>
                          <a:pt x="283" y="409"/>
                        </a:cubicBezTo>
                        <a:cubicBezTo>
                          <a:pt x="276" y="409"/>
                          <a:pt x="274" y="413"/>
                          <a:pt x="268" y="415"/>
                        </a:cubicBezTo>
                        <a:cubicBezTo>
                          <a:pt x="268" y="414"/>
                          <a:pt x="267" y="414"/>
                          <a:pt x="267" y="414"/>
                        </a:cubicBezTo>
                        <a:cubicBezTo>
                          <a:pt x="267" y="412"/>
                          <a:pt x="269" y="412"/>
                          <a:pt x="269" y="410"/>
                        </a:cubicBezTo>
                        <a:cubicBezTo>
                          <a:pt x="269" y="409"/>
                          <a:pt x="268" y="409"/>
                          <a:pt x="268" y="408"/>
                        </a:cubicBezTo>
                        <a:cubicBezTo>
                          <a:pt x="269" y="408"/>
                          <a:pt x="270" y="409"/>
                          <a:pt x="272" y="409"/>
                        </a:cubicBezTo>
                        <a:cubicBezTo>
                          <a:pt x="273" y="409"/>
                          <a:pt x="273" y="409"/>
                          <a:pt x="273" y="409"/>
                        </a:cubicBezTo>
                        <a:cubicBezTo>
                          <a:pt x="271" y="401"/>
                          <a:pt x="264" y="399"/>
                          <a:pt x="259" y="392"/>
                        </a:cubicBezTo>
                        <a:cubicBezTo>
                          <a:pt x="257" y="389"/>
                          <a:pt x="257" y="385"/>
                          <a:pt x="253" y="385"/>
                        </a:cubicBezTo>
                        <a:cubicBezTo>
                          <a:pt x="251" y="385"/>
                          <a:pt x="252" y="389"/>
                          <a:pt x="250" y="389"/>
                        </a:cubicBezTo>
                        <a:cubicBezTo>
                          <a:pt x="248" y="389"/>
                          <a:pt x="247" y="388"/>
                          <a:pt x="246" y="387"/>
                        </a:cubicBezTo>
                        <a:cubicBezTo>
                          <a:pt x="243" y="389"/>
                          <a:pt x="242" y="393"/>
                          <a:pt x="238" y="393"/>
                        </a:cubicBezTo>
                        <a:cubicBezTo>
                          <a:pt x="232" y="393"/>
                          <a:pt x="229" y="389"/>
                          <a:pt x="223" y="386"/>
                        </a:cubicBezTo>
                        <a:cubicBezTo>
                          <a:pt x="221" y="385"/>
                          <a:pt x="220" y="385"/>
                          <a:pt x="217" y="384"/>
                        </a:cubicBezTo>
                        <a:cubicBezTo>
                          <a:pt x="209" y="379"/>
                          <a:pt x="204" y="374"/>
                          <a:pt x="193" y="374"/>
                        </a:cubicBezTo>
                        <a:cubicBezTo>
                          <a:pt x="190" y="374"/>
                          <a:pt x="189" y="378"/>
                          <a:pt x="186" y="379"/>
                        </a:cubicBezTo>
                        <a:cubicBezTo>
                          <a:pt x="182" y="381"/>
                          <a:pt x="179" y="381"/>
                          <a:pt x="175" y="382"/>
                        </a:cubicBezTo>
                        <a:cubicBezTo>
                          <a:pt x="174" y="372"/>
                          <a:pt x="163" y="371"/>
                          <a:pt x="157" y="364"/>
                        </a:cubicBezTo>
                        <a:cubicBezTo>
                          <a:pt x="149" y="358"/>
                          <a:pt x="144" y="356"/>
                          <a:pt x="135" y="352"/>
                        </a:cubicBezTo>
                        <a:cubicBezTo>
                          <a:pt x="130" y="348"/>
                          <a:pt x="127" y="344"/>
                          <a:pt x="120" y="344"/>
                        </a:cubicBezTo>
                        <a:cubicBezTo>
                          <a:pt x="116" y="344"/>
                          <a:pt x="114" y="347"/>
                          <a:pt x="111" y="349"/>
                        </a:cubicBezTo>
                        <a:cubicBezTo>
                          <a:pt x="105" y="352"/>
                          <a:pt x="102" y="354"/>
                          <a:pt x="95" y="354"/>
                        </a:cubicBezTo>
                        <a:cubicBezTo>
                          <a:pt x="89" y="354"/>
                          <a:pt x="85" y="353"/>
                          <a:pt x="79" y="353"/>
                        </a:cubicBezTo>
                        <a:cubicBezTo>
                          <a:pt x="74" y="353"/>
                          <a:pt x="71" y="354"/>
                          <a:pt x="66" y="354"/>
                        </a:cubicBezTo>
                        <a:cubicBezTo>
                          <a:pt x="41" y="354"/>
                          <a:pt x="41" y="354"/>
                          <a:pt x="41" y="354"/>
                        </a:cubicBezTo>
                        <a:cubicBezTo>
                          <a:pt x="7" y="360"/>
                          <a:pt x="7" y="360"/>
                          <a:pt x="7" y="360"/>
                        </a:cubicBezTo>
                        <a:cubicBezTo>
                          <a:pt x="1" y="360"/>
                          <a:pt x="1" y="360"/>
                          <a:pt x="1" y="360"/>
                        </a:cubicBezTo>
                        <a:cubicBezTo>
                          <a:pt x="0" y="360"/>
                          <a:pt x="0" y="360"/>
                          <a:pt x="0" y="36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0" name="Google Shape;40;p4"/>
                  <p:cNvSpPr/>
                  <p:nvPr/>
                </p:nvSpPr>
                <p:spPr>
                  <a:xfrm>
                    <a:off x="5341938" y="3571875"/>
                    <a:ext cx="900114" cy="636588"/>
                  </a:xfrm>
                  <a:custGeom>
                    <a:avLst/>
                    <a:gdLst/>
                    <a:ahLst/>
                    <a:cxnLst/>
                    <a:rect l="l" t="t" r="r" b="b"/>
                    <a:pathLst>
                      <a:path w="496" h="351" extrusionOk="0">
                        <a:moveTo>
                          <a:pt x="237" y="302"/>
                        </a:moveTo>
                        <a:cubicBezTo>
                          <a:pt x="235" y="303"/>
                          <a:pt x="233" y="304"/>
                          <a:pt x="232" y="307"/>
                        </a:cubicBezTo>
                        <a:cubicBezTo>
                          <a:pt x="234" y="307"/>
                          <a:pt x="235" y="307"/>
                          <a:pt x="238" y="307"/>
                        </a:cubicBezTo>
                        <a:cubicBezTo>
                          <a:pt x="238" y="305"/>
                          <a:pt x="237" y="304"/>
                          <a:pt x="237" y="302"/>
                        </a:cubicBezTo>
                        <a:close/>
                        <a:moveTo>
                          <a:pt x="0" y="276"/>
                        </a:moveTo>
                        <a:cubicBezTo>
                          <a:pt x="0" y="276"/>
                          <a:pt x="0" y="276"/>
                          <a:pt x="0" y="276"/>
                        </a:cubicBezTo>
                        <a:cubicBezTo>
                          <a:pt x="1" y="0"/>
                          <a:pt x="1" y="0"/>
                          <a:pt x="1" y="0"/>
                        </a:cubicBezTo>
                        <a:cubicBezTo>
                          <a:pt x="1" y="0"/>
                          <a:pt x="1" y="0"/>
                          <a:pt x="1" y="0"/>
                        </a:cubicBezTo>
                        <a:cubicBezTo>
                          <a:pt x="4" y="0"/>
                          <a:pt x="4" y="0"/>
                          <a:pt x="4" y="0"/>
                        </a:cubicBezTo>
                        <a:cubicBezTo>
                          <a:pt x="8" y="2"/>
                          <a:pt x="12" y="2"/>
                          <a:pt x="17" y="4"/>
                        </a:cubicBezTo>
                        <a:cubicBezTo>
                          <a:pt x="23" y="6"/>
                          <a:pt x="26" y="12"/>
                          <a:pt x="33" y="12"/>
                        </a:cubicBezTo>
                        <a:cubicBezTo>
                          <a:pt x="37" y="12"/>
                          <a:pt x="36" y="5"/>
                          <a:pt x="40" y="5"/>
                        </a:cubicBezTo>
                        <a:cubicBezTo>
                          <a:pt x="44" y="5"/>
                          <a:pt x="47" y="6"/>
                          <a:pt x="51" y="6"/>
                        </a:cubicBezTo>
                        <a:cubicBezTo>
                          <a:pt x="53" y="6"/>
                          <a:pt x="55" y="6"/>
                          <a:pt x="57" y="6"/>
                        </a:cubicBezTo>
                        <a:cubicBezTo>
                          <a:pt x="63" y="6"/>
                          <a:pt x="65" y="11"/>
                          <a:pt x="69" y="15"/>
                        </a:cubicBezTo>
                        <a:cubicBezTo>
                          <a:pt x="70" y="17"/>
                          <a:pt x="70" y="18"/>
                          <a:pt x="71" y="19"/>
                        </a:cubicBezTo>
                        <a:cubicBezTo>
                          <a:pt x="74" y="21"/>
                          <a:pt x="79" y="19"/>
                          <a:pt x="79" y="22"/>
                        </a:cubicBezTo>
                        <a:cubicBezTo>
                          <a:pt x="79" y="25"/>
                          <a:pt x="78" y="27"/>
                          <a:pt x="78" y="30"/>
                        </a:cubicBezTo>
                        <a:cubicBezTo>
                          <a:pt x="78" y="34"/>
                          <a:pt x="81" y="35"/>
                          <a:pt x="82" y="38"/>
                        </a:cubicBezTo>
                        <a:cubicBezTo>
                          <a:pt x="85" y="43"/>
                          <a:pt x="86" y="50"/>
                          <a:pt x="92" y="50"/>
                        </a:cubicBezTo>
                        <a:cubicBezTo>
                          <a:pt x="96" y="50"/>
                          <a:pt x="96" y="45"/>
                          <a:pt x="96" y="41"/>
                        </a:cubicBezTo>
                        <a:cubicBezTo>
                          <a:pt x="97" y="38"/>
                          <a:pt x="100" y="37"/>
                          <a:pt x="101" y="34"/>
                        </a:cubicBezTo>
                        <a:cubicBezTo>
                          <a:pt x="104" y="41"/>
                          <a:pt x="111" y="42"/>
                          <a:pt x="119" y="44"/>
                        </a:cubicBezTo>
                        <a:cubicBezTo>
                          <a:pt x="125" y="46"/>
                          <a:pt x="127" y="49"/>
                          <a:pt x="132" y="51"/>
                        </a:cubicBezTo>
                        <a:cubicBezTo>
                          <a:pt x="131" y="54"/>
                          <a:pt x="130" y="56"/>
                          <a:pt x="130" y="59"/>
                        </a:cubicBezTo>
                        <a:cubicBezTo>
                          <a:pt x="130" y="66"/>
                          <a:pt x="129" y="71"/>
                          <a:pt x="134" y="76"/>
                        </a:cubicBezTo>
                        <a:cubicBezTo>
                          <a:pt x="138" y="79"/>
                          <a:pt x="144" y="78"/>
                          <a:pt x="144" y="83"/>
                        </a:cubicBezTo>
                        <a:cubicBezTo>
                          <a:pt x="144" y="88"/>
                          <a:pt x="144" y="88"/>
                          <a:pt x="144" y="88"/>
                        </a:cubicBezTo>
                        <a:cubicBezTo>
                          <a:pt x="144" y="91"/>
                          <a:pt x="149" y="90"/>
                          <a:pt x="151" y="91"/>
                        </a:cubicBezTo>
                        <a:cubicBezTo>
                          <a:pt x="156" y="92"/>
                          <a:pt x="158" y="96"/>
                          <a:pt x="162" y="98"/>
                        </a:cubicBezTo>
                        <a:cubicBezTo>
                          <a:pt x="170" y="103"/>
                          <a:pt x="175" y="105"/>
                          <a:pt x="179" y="112"/>
                        </a:cubicBezTo>
                        <a:cubicBezTo>
                          <a:pt x="180" y="115"/>
                          <a:pt x="183" y="115"/>
                          <a:pt x="184" y="117"/>
                        </a:cubicBezTo>
                        <a:cubicBezTo>
                          <a:pt x="189" y="124"/>
                          <a:pt x="191" y="128"/>
                          <a:pt x="197" y="133"/>
                        </a:cubicBezTo>
                        <a:cubicBezTo>
                          <a:pt x="202" y="137"/>
                          <a:pt x="205" y="142"/>
                          <a:pt x="211" y="142"/>
                        </a:cubicBezTo>
                        <a:cubicBezTo>
                          <a:pt x="212" y="142"/>
                          <a:pt x="213" y="140"/>
                          <a:pt x="214" y="140"/>
                        </a:cubicBezTo>
                        <a:cubicBezTo>
                          <a:pt x="217" y="139"/>
                          <a:pt x="219" y="140"/>
                          <a:pt x="221" y="139"/>
                        </a:cubicBezTo>
                        <a:cubicBezTo>
                          <a:pt x="221" y="137"/>
                          <a:pt x="219" y="135"/>
                          <a:pt x="219" y="133"/>
                        </a:cubicBezTo>
                        <a:cubicBezTo>
                          <a:pt x="219" y="127"/>
                          <a:pt x="224" y="123"/>
                          <a:pt x="230" y="123"/>
                        </a:cubicBezTo>
                        <a:cubicBezTo>
                          <a:pt x="235" y="123"/>
                          <a:pt x="237" y="125"/>
                          <a:pt x="242" y="125"/>
                        </a:cubicBezTo>
                        <a:cubicBezTo>
                          <a:pt x="245" y="125"/>
                          <a:pt x="246" y="122"/>
                          <a:pt x="249" y="122"/>
                        </a:cubicBezTo>
                        <a:cubicBezTo>
                          <a:pt x="258" y="122"/>
                          <a:pt x="260" y="133"/>
                          <a:pt x="269" y="133"/>
                        </a:cubicBezTo>
                        <a:cubicBezTo>
                          <a:pt x="270" y="133"/>
                          <a:pt x="270" y="132"/>
                          <a:pt x="271" y="132"/>
                        </a:cubicBezTo>
                        <a:cubicBezTo>
                          <a:pt x="274" y="132"/>
                          <a:pt x="275" y="134"/>
                          <a:pt x="278" y="134"/>
                        </a:cubicBezTo>
                        <a:cubicBezTo>
                          <a:pt x="279" y="134"/>
                          <a:pt x="280" y="133"/>
                          <a:pt x="282" y="133"/>
                        </a:cubicBezTo>
                        <a:cubicBezTo>
                          <a:pt x="284" y="133"/>
                          <a:pt x="284" y="135"/>
                          <a:pt x="286" y="135"/>
                        </a:cubicBezTo>
                        <a:cubicBezTo>
                          <a:pt x="290" y="137"/>
                          <a:pt x="293" y="137"/>
                          <a:pt x="297" y="137"/>
                        </a:cubicBezTo>
                        <a:cubicBezTo>
                          <a:pt x="300" y="137"/>
                          <a:pt x="300" y="137"/>
                          <a:pt x="300" y="137"/>
                        </a:cubicBezTo>
                        <a:cubicBezTo>
                          <a:pt x="300" y="133"/>
                          <a:pt x="300" y="133"/>
                          <a:pt x="300" y="133"/>
                        </a:cubicBezTo>
                        <a:cubicBezTo>
                          <a:pt x="301" y="133"/>
                          <a:pt x="301" y="132"/>
                          <a:pt x="302" y="132"/>
                        </a:cubicBezTo>
                        <a:cubicBezTo>
                          <a:pt x="303" y="132"/>
                          <a:pt x="304" y="133"/>
                          <a:pt x="305" y="133"/>
                        </a:cubicBezTo>
                        <a:cubicBezTo>
                          <a:pt x="306" y="133"/>
                          <a:pt x="307" y="133"/>
                          <a:pt x="308" y="133"/>
                        </a:cubicBezTo>
                        <a:cubicBezTo>
                          <a:pt x="311" y="133"/>
                          <a:pt x="312" y="135"/>
                          <a:pt x="315" y="136"/>
                        </a:cubicBezTo>
                        <a:cubicBezTo>
                          <a:pt x="322" y="139"/>
                          <a:pt x="326" y="141"/>
                          <a:pt x="333" y="141"/>
                        </a:cubicBezTo>
                        <a:cubicBezTo>
                          <a:pt x="337" y="141"/>
                          <a:pt x="336" y="136"/>
                          <a:pt x="339" y="135"/>
                        </a:cubicBezTo>
                        <a:cubicBezTo>
                          <a:pt x="349" y="132"/>
                          <a:pt x="355" y="130"/>
                          <a:pt x="365" y="130"/>
                        </a:cubicBezTo>
                        <a:cubicBezTo>
                          <a:pt x="373" y="130"/>
                          <a:pt x="379" y="131"/>
                          <a:pt x="385" y="136"/>
                        </a:cubicBezTo>
                        <a:cubicBezTo>
                          <a:pt x="390" y="140"/>
                          <a:pt x="390" y="145"/>
                          <a:pt x="390" y="152"/>
                        </a:cubicBezTo>
                        <a:cubicBezTo>
                          <a:pt x="390" y="158"/>
                          <a:pt x="390" y="158"/>
                          <a:pt x="390" y="158"/>
                        </a:cubicBezTo>
                        <a:cubicBezTo>
                          <a:pt x="390" y="167"/>
                          <a:pt x="397" y="171"/>
                          <a:pt x="397" y="180"/>
                        </a:cubicBezTo>
                        <a:cubicBezTo>
                          <a:pt x="397" y="182"/>
                          <a:pt x="396" y="183"/>
                          <a:pt x="396" y="185"/>
                        </a:cubicBezTo>
                        <a:cubicBezTo>
                          <a:pt x="396" y="188"/>
                          <a:pt x="400" y="189"/>
                          <a:pt x="403" y="190"/>
                        </a:cubicBezTo>
                        <a:cubicBezTo>
                          <a:pt x="408" y="192"/>
                          <a:pt x="411" y="194"/>
                          <a:pt x="416" y="197"/>
                        </a:cubicBezTo>
                        <a:cubicBezTo>
                          <a:pt x="496" y="236"/>
                          <a:pt x="496" y="236"/>
                          <a:pt x="496" y="236"/>
                        </a:cubicBezTo>
                        <a:cubicBezTo>
                          <a:pt x="496" y="236"/>
                          <a:pt x="496" y="236"/>
                          <a:pt x="496" y="236"/>
                        </a:cubicBezTo>
                        <a:cubicBezTo>
                          <a:pt x="495" y="238"/>
                          <a:pt x="494" y="240"/>
                          <a:pt x="492" y="240"/>
                        </a:cubicBezTo>
                        <a:cubicBezTo>
                          <a:pt x="489" y="240"/>
                          <a:pt x="488" y="238"/>
                          <a:pt x="487" y="235"/>
                        </a:cubicBezTo>
                        <a:cubicBezTo>
                          <a:pt x="486" y="235"/>
                          <a:pt x="485" y="236"/>
                          <a:pt x="484" y="236"/>
                        </a:cubicBezTo>
                        <a:cubicBezTo>
                          <a:pt x="479" y="232"/>
                          <a:pt x="480" y="233"/>
                          <a:pt x="484" y="241"/>
                        </a:cubicBezTo>
                        <a:cubicBezTo>
                          <a:pt x="484" y="249"/>
                          <a:pt x="474" y="251"/>
                          <a:pt x="467" y="254"/>
                        </a:cubicBezTo>
                        <a:cubicBezTo>
                          <a:pt x="465" y="254"/>
                          <a:pt x="465" y="254"/>
                          <a:pt x="465" y="254"/>
                        </a:cubicBezTo>
                        <a:cubicBezTo>
                          <a:pt x="461" y="255"/>
                          <a:pt x="459" y="255"/>
                          <a:pt x="456" y="255"/>
                        </a:cubicBezTo>
                        <a:cubicBezTo>
                          <a:pt x="453" y="255"/>
                          <a:pt x="452" y="254"/>
                          <a:pt x="449" y="254"/>
                        </a:cubicBezTo>
                        <a:cubicBezTo>
                          <a:pt x="448" y="254"/>
                          <a:pt x="447" y="255"/>
                          <a:pt x="445" y="255"/>
                        </a:cubicBezTo>
                        <a:cubicBezTo>
                          <a:pt x="444" y="255"/>
                          <a:pt x="443" y="254"/>
                          <a:pt x="442" y="254"/>
                        </a:cubicBezTo>
                        <a:cubicBezTo>
                          <a:pt x="433" y="254"/>
                          <a:pt x="429" y="257"/>
                          <a:pt x="420" y="257"/>
                        </a:cubicBezTo>
                        <a:cubicBezTo>
                          <a:pt x="418" y="257"/>
                          <a:pt x="416" y="257"/>
                          <a:pt x="414" y="255"/>
                        </a:cubicBezTo>
                        <a:cubicBezTo>
                          <a:pt x="413" y="258"/>
                          <a:pt x="409" y="258"/>
                          <a:pt x="405" y="258"/>
                        </a:cubicBezTo>
                        <a:cubicBezTo>
                          <a:pt x="402" y="259"/>
                          <a:pt x="400" y="260"/>
                          <a:pt x="396" y="260"/>
                        </a:cubicBezTo>
                        <a:cubicBezTo>
                          <a:pt x="395" y="260"/>
                          <a:pt x="395" y="258"/>
                          <a:pt x="394" y="257"/>
                        </a:cubicBezTo>
                        <a:cubicBezTo>
                          <a:pt x="392" y="262"/>
                          <a:pt x="387" y="262"/>
                          <a:pt x="382" y="262"/>
                        </a:cubicBezTo>
                        <a:cubicBezTo>
                          <a:pt x="380" y="262"/>
                          <a:pt x="379" y="259"/>
                          <a:pt x="377" y="259"/>
                        </a:cubicBezTo>
                        <a:cubicBezTo>
                          <a:pt x="373" y="259"/>
                          <a:pt x="371" y="259"/>
                          <a:pt x="367" y="260"/>
                        </a:cubicBezTo>
                        <a:cubicBezTo>
                          <a:pt x="367" y="261"/>
                          <a:pt x="367" y="261"/>
                          <a:pt x="367" y="262"/>
                        </a:cubicBezTo>
                        <a:cubicBezTo>
                          <a:pt x="367" y="265"/>
                          <a:pt x="368" y="266"/>
                          <a:pt x="369" y="268"/>
                        </a:cubicBezTo>
                        <a:cubicBezTo>
                          <a:pt x="364" y="271"/>
                          <a:pt x="357" y="271"/>
                          <a:pt x="357" y="277"/>
                        </a:cubicBezTo>
                        <a:cubicBezTo>
                          <a:pt x="357" y="277"/>
                          <a:pt x="358" y="277"/>
                          <a:pt x="358" y="278"/>
                        </a:cubicBezTo>
                        <a:cubicBezTo>
                          <a:pt x="361" y="276"/>
                          <a:pt x="363" y="275"/>
                          <a:pt x="366" y="274"/>
                        </a:cubicBezTo>
                        <a:cubicBezTo>
                          <a:pt x="360" y="281"/>
                          <a:pt x="358" y="285"/>
                          <a:pt x="351" y="292"/>
                        </a:cubicBezTo>
                        <a:cubicBezTo>
                          <a:pt x="345" y="298"/>
                          <a:pt x="342" y="301"/>
                          <a:pt x="335" y="307"/>
                        </a:cubicBezTo>
                        <a:cubicBezTo>
                          <a:pt x="332" y="309"/>
                          <a:pt x="331" y="312"/>
                          <a:pt x="327" y="313"/>
                        </a:cubicBezTo>
                        <a:cubicBezTo>
                          <a:pt x="321" y="315"/>
                          <a:pt x="317" y="313"/>
                          <a:pt x="311" y="316"/>
                        </a:cubicBezTo>
                        <a:cubicBezTo>
                          <a:pt x="304" y="318"/>
                          <a:pt x="301" y="320"/>
                          <a:pt x="294" y="320"/>
                        </a:cubicBezTo>
                        <a:cubicBezTo>
                          <a:pt x="292" y="320"/>
                          <a:pt x="291" y="320"/>
                          <a:pt x="289" y="321"/>
                        </a:cubicBezTo>
                        <a:cubicBezTo>
                          <a:pt x="289" y="324"/>
                          <a:pt x="291" y="326"/>
                          <a:pt x="292" y="329"/>
                        </a:cubicBezTo>
                        <a:cubicBezTo>
                          <a:pt x="293" y="331"/>
                          <a:pt x="294" y="334"/>
                          <a:pt x="296" y="334"/>
                        </a:cubicBezTo>
                        <a:cubicBezTo>
                          <a:pt x="299" y="334"/>
                          <a:pt x="300" y="333"/>
                          <a:pt x="302" y="331"/>
                        </a:cubicBezTo>
                        <a:cubicBezTo>
                          <a:pt x="303" y="332"/>
                          <a:pt x="303" y="333"/>
                          <a:pt x="303" y="334"/>
                        </a:cubicBezTo>
                        <a:cubicBezTo>
                          <a:pt x="303" y="340"/>
                          <a:pt x="302" y="344"/>
                          <a:pt x="301" y="351"/>
                        </a:cubicBezTo>
                        <a:cubicBezTo>
                          <a:pt x="297" y="350"/>
                          <a:pt x="296" y="345"/>
                          <a:pt x="294" y="341"/>
                        </a:cubicBezTo>
                        <a:cubicBezTo>
                          <a:pt x="292" y="337"/>
                          <a:pt x="290" y="334"/>
                          <a:pt x="290" y="330"/>
                        </a:cubicBezTo>
                        <a:cubicBezTo>
                          <a:pt x="286" y="329"/>
                          <a:pt x="284" y="327"/>
                          <a:pt x="280" y="327"/>
                        </a:cubicBezTo>
                        <a:cubicBezTo>
                          <a:pt x="276" y="327"/>
                          <a:pt x="277" y="332"/>
                          <a:pt x="276" y="335"/>
                        </a:cubicBezTo>
                        <a:cubicBezTo>
                          <a:pt x="273" y="332"/>
                          <a:pt x="273" y="329"/>
                          <a:pt x="271" y="326"/>
                        </a:cubicBezTo>
                        <a:cubicBezTo>
                          <a:pt x="270" y="324"/>
                          <a:pt x="268" y="323"/>
                          <a:pt x="268" y="321"/>
                        </a:cubicBezTo>
                        <a:cubicBezTo>
                          <a:pt x="268" y="320"/>
                          <a:pt x="269" y="320"/>
                          <a:pt x="270" y="320"/>
                        </a:cubicBezTo>
                        <a:cubicBezTo>
                          <a:pt x="269" y="318"/>
                          <a:pt x="270" y="315"/>
                          <a:pt x="268" y="315"/>
                        </a:cubicBezTo>
                        <a:cubicBezTo>
                          <a:pt x="265" y="315"/>
                          <a:pt x="263" y="317"/>
                          <a:pt x="260" y="318"/>
                        </a:cubicBezTo>
                        <a:cubicBezTo>
                          <a:pt x="259" y="319"/>
                          <a:pt x="258" y="319"/>
                          <a:pt x="256" y="319"/>
                        </a:cubicBezTo>
                        <a:cubicBezTo>
                          <a:pt x="253" y="319"/>
                          <a:pt x="252" y="315"/>
                          <a:pt x="250" y="312"/>
                        </a:cubicBezTo>
                        <a:cubicBezTo>
                          <a:pt x="248" y="309"/>
                          <a:pt x="245" y="308"/>
                          <a:pt x="245" y="304"/>
                        </a:cubicBezTo>
                        <a:cubicBezTo>
                          <a:pt x="245" y="302"/>
                          <a:pt x="246" y="302"/>
                          <a:pt x="246" y="300"/>
                        </a:cubicBezTo>
                        <a:cubicBezTo>
                          <a:pt x="246" y="299"/>
                          <a:pt x="246" y="299"/>
                          <a:pt x="246" y="299"/>
                        </a:cubicBezTo>
                        <a:cubicBezTo>
                          <a:pt x="244" y="298"/>
                          <a:pt x="244" y="298"/>
                          <a:pt x="244" y="298"/>
                        </a:cubicBezTo>
                        <a:cubicBezTo>
                          <a:pt x="243" y="299"/>
                          <a:pt x="242" y="299"/>
                          <a:pt x="240" y="299"/>
                        </a:cubicBezTo>
                        <a:cubicBezTo>
                          <a:pt x="234" y="298"/>
                          <a:pt x="234" y="298"/>
                          <a:pt x="234" y="298"/>
                        </a:cubicBezTo>
                        <a:cubicBezTo>
                          <a:pt x="230" y="299"/>
                          <a:pt x="227" y="299"/>
                          <a:pt x="224" y="301"/>
                        </a:cubicBezTo>
                        <a:cubicBezTo>
                          <a:pt x="221" y="303"/>
                          <a:pt x="221" y="306"/>
                          <a:pt x="218" y="306"/>
                        </a:cubicBezTo>
                        <a:cubicBezTo>
                          <a:pt x="214" y="306"/>
                          <a:pt x="212" y="302"/>
                          <a:pt x="212" y="298"/>
                        </a:cubicBezTo>
                        <a:cubicBezTo>
                          <a:pt x="212" y="295"/>
                          <a:pt x="217" y="296"/>
                          <a:pt x="220" y="293"/>
                        </a:cubicBezTo>
                        <a:cubicBezTo>
                          <a:pt x="225" y="289"/>
                          <a:pt x="228" y="285"/>
                          <a:pt x="228" y="279"/>
                        </a:cubicBezTo>
                        <a:cubicBezTo>
                          <a:pt x="228" y="274"/>
                          <a:pt x="226" y="271"/>
                          <a:pt x="223" y="267"/>
                        </a:cubicBezTo>
                        <a:cubicBezTo>
                          <a:pt x="221" y="264"/>
                          <a:pt x="220" y="261"/>
                          <a:pt x="217" y="261"/>
                        </a:cubicBezTo>
                        <a:cubicBezTo>
                          <a:pt x="214" y="261"/>
                          <a:pt x="214" y="264"/>
                          <a:pt x="212" y="265"/>
                        </a:cubicBezTo>
                        <a:cubicBezTo>
                          <a:pt x="208" y="268"/>
                          <a:pt x="204" y="269"/>
                          <a:pt x="200" y="272"/>
                        </a:cubicBezTo>
                        <a:cubicBezTo>
                          <a:pt x="197" y="273"/>
                          <a:pt x="196" y="275"/>
                          <a:pt x="194" y="277"/>
                        </a:cubicBezTo>
                        <a:cubicBezTo>
                          <a:pt x="192" y="278"/>
                          <a:pt x="190" y="279"/>
                          <a:pt x="190" y="281"/>
                        </a:cubicBezTo>
                        <a:cubicBezTo>
                          <a:pt x="190" y="283"/>
                          <a:pt x="193" y="284"/>
                          <a:pt x="195" y="284"/>
                        </a:cubicBezTo>
                        <a:cubicBezTo>
                          <a:pt x="199" y="284"/>
                          <a:pt x="201" y="282"/>
                          <a:pt x="205" y="280"/>
                        </a:cubicBezTo>
                        <a:cubicBezTo>
                          <a:pt x="205" y="281"/>
                          <a:pt x="206" y="281"/>
                          <a:pt x="206" y="282"/>
                        </a:cubicBezTo>
                        <a:cubicBezTo>
                          <a:pt x="206" y="287"/>
                          <a:pt x="200" y="288"/>
                          <a:pt x="196" y="290"/>
                        </a:cubicBezTo>
                        <a:cubicBezTo>
                          <a:pt x="188" y="295"/>
                          <a:pt x="183" y="298"/>
                          <a:pt x="174" y="302"/>
                        </a:cubicBezTo>
                        <a:cubicBezTo>
                          <a:pt x="166" y="306"/>
                          <a:pt x="164" y="313"/>
                          <a:pt x="156" y="319"/>
                        </a:cubicBezTo>
                        <a:cubicBezTo>
                          <a:pt x="154" y="321"/>
                          <a:pt x="152" y="320"/>
                          <a:pt x="150" y="322"/>
                        </a:cubicBezTo>
                        <a:cubicBezTo>
                          <a:pt x="147" y="325"/>
                          <a:pt x="147" y="330"/>
                          <a:pt x="143" y="330"/>
                        </a:cubicBezTo>
                        <a:cubicBezTo>
                          <a:pt x="137" y="330"/>
                          <a:pt x="135" y="323"/>
                          <a:pt x="129" y="323"/>
                        </a:cubicBezTo>
                        <a:cubicBezTo>
                          <a:pt x="128" y="323"/>
                          <a:pt x="128" y="324"/>
                          <a:pt x="127" y="324"/>
                        </a:cubicBezTo>
                        <a:cubicBezTo>
                          <a:pt x="121" y="324"/>
                          <a:pt x="120" y="319"/>
                          <a:pt x="115" y="317"/>
                        </a:cubicBezTo>
                        <a:cubicBezTo>
                          <a:pt x="110" y="314"/>
                          <a:pt x="106" y="315"/>
                          <a:pt x="102" y="312"/>
                        </a:cubicBezTo>
                        <a:cubicBezTo>
                          <a:pt x="93" y="305"/>
                          <a:pt x="89" y="297"/>
                          <a:pt x="78" y="297"/>
                        </a:cubicBezTo>
                        <a:cubicBezTo>
                          <a:pt x="74" y="297"/>
                          <a:pt x="72" y="300"/>
                          <a:pt x="68" y="300"/>
                        </a:cubicBezTo>
                        <a:cubicBezTo>
                          <a:pt x="65" y="300"/>
                          <a:pt x="65" y="297"/>
                          <a:pt x="63" y="296"/>
                        </a:cubicBezTo>
                        <a:cubicBezTo>
                          <a:pt x="57" y="292"/>
                          <a:pt x="53" y="290"/>
                          <a:pt x="46" y="290"/>
                        </a:cubicBezTo>
                        <a:cubicBezTo>
                          <a:pt x="44" y="290"/>
                          <a:pt x="43" y="291"/>
                          <a:pt x="41" y="291"/>
                        </a:cubicBezTo>
                        <a:cubicBezTo>
                          <a:pt x="39" y="292"/>
                          <a:pt x="35" y="291"/>
                          <a:pt x="35" y="294"/>
                        </a:cubicBezTo>
                        <a:cubicBezTo>
                          <a:pt x="35" y="295"/>
                          <a:pt x="36" y="296"/>
                          <a:pt x="36" y="297"/>
                        </a:cubicBezTo>
                        <a:cubicBezTo>
                          <a:pt x="36" y="300"/>
                          <a:pt x="36" y="300"/>
                          <a:pt x="36" y="300"/>
                        </a:cubicBezTo>
                        <a:cubicBezTo>
                          <a:pt x="33" y="300"/>
                          <a:pt x="33" y="300"/>
                          <a:pt x="33" y="300"/>
                        </a:cubicBezTo>
                        <a:cubicBezTo>
                          <a:pt x="27" y="297"/>
                          <a:pt x="25" y="292"/>
                          <a:pt x="20" y="287"/>
                        </a:cubicBezTo>
                        <a:cubicBezTo>
                          <a:pt x="14" y="281"/>
                          <a:pt x="8" y="277"/>
                          <a:pt x="0" y="27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1" name="Google Shape;41;p4"/>
                  <p:cNvSpPr/>
                  <p:nvPr/>
                </p:nvSpPr>
                <p:spPr>
                  <a:xfrm>
                    <a:off x="5343525" y="2886075"/>
                    <a:ext cx="1258888" cy="1112838"/>
                  </a:xfrm>
                  <a:custGeom>
                    <a:avLst/>
                    <a:gdLst/>
                    <a:ahLst/>
                    <a:cxnLst/>
                    <a:rect l="l" t="t" r="r" b="b"/>
                    <a:pathLst>
                      <a:path w="694" h="614" extrusionOk="0">
                        <a:moveTo>
                          <a:pt x="495" y="614"/>
                        </a:moveTo>
                        <a:cubicBezTo>
                          <a:pt x="495" y="614"/>
                          <a:pt x="495" y="613"/>
                          <a:pt x="495" y="613"/>
                        </a:cubicBezTo>
                        <a:cubicBezTo>
                          <a:pt x="495" y="607"/>
                          <a:pt x="495" y="607"/>
                          <a:pt x="495" y="607"/>
                        </a:cubicBezTo>
                        <a:cubicBezTo>
                          <a:pt x="495" y="603"/>
                          <a:pt x="497" y="600"/>
                          <a:pt x="497" y="596"/>
                        </a:cubicBezTo>
                        <a:cubicBezTo>
                          <a:pt x="497" y="592"/>
                          <a:pt x="496" y="590"/>
                          <a:pt x="496" y="587"/>
                        </a:cubicBezTo>
                        <a:cubicBezTo>
                          <a:pt x="493" y="587"/>
                          <a:pt x="493" y="587"/>
                          <a:pt x="493" y="587"/>
                        </a:cubicBezTo>
                        <a:cubicBezTo>
                          <a:pt x="492" y="587"/>
                          <a:pt x="492" y="588"/>
                          <a:pt x="491" y="588"/>
                        </a:cubicBezTo>
                        <a:cubicBezTo>
                          <a:pt x="491" y="586"/>
                          <a:pt x="491" y="586"/>
                          <a:pt x="491" y="586"/>
                        </a:cubicBezTo>
                        <a:cubicBezTo>
                          <a:pt x="493" y="579"/>
                          <a:pt x="493" y="579"/>
                          <a:pt x="493" y="579"/>
                        </a:cubicBezTo>
                        <a:cubicBezTo>
                          <a:pt x="492" y="578"/>
                          <a:pt x="491" y="577"/>
                          <a:pt x="491" y="576"/>
                        </a:cubicBezTo>
                        <a:cubicBezTo>
                          <a:pt x="491" y="570"/>
                          <a:pt x="497" y="567"/>
                          <a:pt x="497" y="562"/>
                        </a:cubicBezTo>
                        <a:cubicBezTo>
                          <a:pt x="497" y="561"/>
                          <a:pt x="496" y="561"/>
                          <a:pt x="496" y="560"/>
                        </a:cubicBezTo>
                        <a:cubicBezTo>
                          <a:pt x="496" y="555"/>
                          <a:pt x="500" y="552"/>
                          <a:pt x="500" y="547"/>
                        </a:cubicBezTo>
                        <a:cubicBezTo>
                          <a:pt x="500" y="537"/>
                          <a:pt x="500" y="537"/>
                          <a:pt x="500" y="537"/>
                        </a:cubicBezTo>
                        <a:cubicBezTo>
                          <a:pt x="500" y="533"/>
                          <a:pt x="504" y="532"/>
                          <a:pt x="504" y="528"/>
                        </a:cubicBezTo>
                        <a:cubicBezTo>
                          <a:pt x="504" y="522"/>
                          <a:pt x="502" y="520"/>
                          <a:pt x="502" y="515"/>
                        </a:cubicBezTo>
                        <a:cubicBezTo>
                          <a:pt x="502" y="512"/>
                          <a:pt x="506" y="511"/>
                          <a:pt x="506" y="508"/>
                        </a:cubicBezTo>
                        <a:cubicBezTo>
                          <a:pt x="506" y="507"/>
                          <a:pt x="504" y="507"/>
                          <a:pt x="504" y="507"/>
                        </a:cubicBezTo>
                        <a:cubicBezTo>
                          <a:pt x="504" y="501"/>
                          <a:pt x="509" y="498"/>
                          <a:pt x="509" y="492"/>
                        </a:cubicBezTo>
                        <a:cubicBezTo>
                          <a:pt x="511" y="493"/>
                          <a:pt x="513" y="491"/>
                          <a:pt x="513" y="488"/>
                        </a:cubicBezTo>
                        <a:cubicBezTo>
                          <a:pt x="515" y="485"/>
                          <a:pt x="517" y="484"/>
                          <a:pt x="517" y="481"/>
                        </a:cubicBezTo>
                        <a:cubicBezTo>
                          <a:pt x="517" y="474"/>
                          <a:pt x="521" y="472"/>
                          <a:pt x="523" y="466"/>
                        </a:cubicBezTo>
                        <a:cubicBezTo>
                          <a:pt x="523" y="462"/>
                          <a:pt x="524" y="459"/>
                          <a:pt x="526" y="457"/>
                        </a:cubicBezTo>
                        <a:cubicBezTo>
                          <a:pt x="526" y="457"/>
                          <a:pt x="526" y="457"/>
                          <a:pt x="526" y="457"/>
                        </a:cubicBezTo>
                        <a:cubicBezTo>
                          <a:pt x="526" y="456"/>
                          <a:pt x="525" y="455"/>
                          <a:pt x="525" y="455"/>
                        </a:cubicBezTo>
                        <a:cubicBezTo>
                          <a:pt x="526" y="452"/>
                          <a:pt x="530" y="450"/>
                          <a:pt x="532" y="453"/>
                        </a:cubicBezTo>
                        <a:cubicBezTo>
                          <a:pt x="532" y="453"/>
                          <a:pt x="532" y="453"/>
                          <a:pt x="532" y="453"/>
                        </a:cubicBezTo>
                        <a:cubicBezTo>
                          <a:pt x="532" y="453"/>
                          <a:pt x="533" y="453"/>
                          <a:pt x="533" y="453"/>
                        </a:cubicBezTo>
                        <a:cubicBezTo>
                          <a:pt x="534" y="453"/>
                          <a:pt x="535" y="454"/>
                          <a:pt x="536" y="454"/>
                        </a:cubicBezTo>
                        <a:cubicBezTo>
                          <a:pt x="536" y="454"/>
                          <a:pt x="536" y="454"/>
                          <a:pt x="537" y="454"/>
                        </a:cubicBezTo>
                        <a:cubicBezTo>
                          <a:pt x="535" y="451"/>
                          <a:pt x="535" y="449"/>
                          <a:pt x="535" y="445"/>
                        </a:cubicBezTo>
                        <a:cubicBezTo>
                          <a:pt x="535" y="444"/>
                          <a:pt x="536" y="443"/>
                          <a:pt x="538" y="443"/>
                        </a:cubicBezTo>
                        <a:cubicBezTo>
                          <a:pt x="541" y="445"/>
                          <a:pt x="542" y="450"/>
                          <a:pt x="539" y="436"/>
                        </a:cubicBezTo>
                        <a:cubicBezTo>
                          <a:pt x="538" y="435"/>
                          <a:pt x="538" y="434"/>
                          <a:pt x="537" y="433"/>
                        </a:cubicBezTo>
                        <a:cubicBezTo>
                          <a:pt x="542" y="429"/>
                          <a:pt x="545" y="425"/>
                          <a:pt x="545" y="419"/>
                        </a:cubicBezTo>
                        <a:cubicBezTo>
                          <a:pt x="545" y="412"/>
                          <a:pt x="545" y="412"/>
                          <a:pt x="545" y="412"/>
                        </a:cubicBezTo>
                        <a:cubicBezTo>
                          <a:pt x="545" y="411"/>
                          <a:pt x="542" y="411"/>
                          <a:pt x="542" y="409"/>
                        </a:cubicBezTo>
                        <a:cubicBezTo>
                          <a:pt x="542" y="406"/>
                          <a:pt x="545" y="405"/>
                          <a:pt x="546" y="402"/>
                        </a:cubicBezTo>
                        <a:cubicBezTo>
                          <a:pt x="549" y="395"/>
                          <a:pt x="552" y="393"/>
                          <a:pt x="556" y="387"/>
                        </a:cubicBezTo>
                        <a:cubicBezTo>
                          <a:pt x="565" y="376"/>
                          <a:pt x="568" y="367"/>
                          <a:pt x="568" y="353"/>
                        </a:cubicBezTo>
                        <a:cubicBezTo>
                          <a:pt x="568" y="352"/>
                          <a:pt x="568" y="350"/>
                          <a:pt x="567" y="350"/>
                        </a:cubicBezTo>
                        <a:cubicBezTo>
                          <a:pt x="564" y="350"/>
                          <a:pt x="563" y="352"/>
                          <a:pt x="561" y="353"/>
                        </a:cubicBezTo>
                        <a:cubicBezTo>
                          <a:pt x="560" y="351"/>
                          <a:pt x="561" y="349"/>
                          <a:pt x="561" y="347"/>
                        </a:cubicBezTo>
                        <a:cubicBezTo>
                          <a:pt x="561" y="344"/>
                          <a:pt x="558" y="343"/>
                          <a:pt x="558" y="341"/>
                        </a:cubicBezTo>
                        <a:cubicBezTo>
                          <a:pt x="558" y="340"/>
                          <a:pt x="559" y="340"/>
                          <a:pt x="559" y="340"/>
                        </a:cubicBezTo>
                        <a:cubicBezTo>
                          <a:pt x="560" y="341"/>
                          <a:pt x="561" y="342"/>
                          <a:pt x="563" y="342"/>
                        </a:cubicBezTo>
                        <a:cubicBezTo>
                          <a:pt x="564" y="342"/>
                          <a:pt x="564" y="340"/>
                          <a:pt x="566" y="340"/>
                        </a:cubicBezTo>
                        <a:cubicBezTo>
                          <a:pt x="567" y="340"/>
                          <a:pt x="568" y="342"/>
                          <a:pt x="570" y="342"/>
                        </a:cubicBezTo>
                        <a:cubicBezTo>
                          <a:pt x="573" y="342"/>
                          <a:pt x="576" y="340"/>
                          <a:pt x="576" y="337"/>
                        </a:cubicBezTo>
                        <a:cubicBezTo>
                          <a:pt x="576" y="336"/>
                          <a:pt x="575" y="335"/>
                          <a:pt x="575" y="334"/>
                        </a:cubicBezTo>
                        <a:cubicBezTo>
                          <a:pt x="575" y="329"/>
                          <a:pt x="581" y="328"/>
                          <a:pt x="581" y="323"/>
                        </a:cubicBezTo>
                        <a:cubicBezTo>
                          <a:pt x="581" y="315"/>
                          <a:pt x="581" y="315"/>
                          <a:pt x="581" y="315"/>
                        </a:cubicBezTo>
                        <a:cubicBezTo>
                          <a:pt x="581" y="313"/>
                          <a:pt x="582" y="312"/>
                          <a:pt x="584" y="312"/>
                        </a:cubicBezTo>
                        <a:cubicBezTo>
                          <a:pt x="586" y="312"/>
                          <a:pt x="586" y="312"/>
                          <a:pt x="586" y="312"/>
                        </a:cubicBezTo>
                        <a:cubicBezTo>
                          <a:pt x="586" y="315"/>
                          <a:pt x="585" y="317"/>
                          <a:pt x="586" y="320"/>
                        </a:cubicBezTo>
                        <a:cubicBezTo>
                          <a:pt x="588" y="316"/>
                          <a:pt x="588" y="313"/>
                          <a:pt x="590" y="309"/>
                        </a:cubicBezTo>
                        <a:cubicBezTo>
                          <a:pt x="594" y="303"/>
                          <a:pt x="601" y="302"/>
                          <a:pt x="604" y="295"/>
                        </a:cubicBezTo>
                        <a:cubicBezTo>
                          <a:pt x="605" y="293"/>
                          <a:pt x="605" y="292"/>
                          <a:pt x="606" y="290"/>
                        </a:cubicBezTo>
                        <a:cubicBezTo>
                          <a:pt x="609" y="285"/>
                          <a:pt x="614" y="287"/>
                          <a:pt x="619" y="285"/>
                        </a:cubicBezTo>
                        <a:cubicBezTo>
                          <a:pt x="624" y="283"/>
                          <a:pt x="625" y="279"/>
                          <a:pt x="630" y="276"/>
                        </a:cubicBezTo>
                        <a:cubicBezTo>
                          <a:pt x="632" y="275"/>
                          <a:pt x="634" y="274"/>
                          <a:pt x="634" y="271"/>
                        </a:cubicBezTo>
                        <a:cubicBezTo>
                          <a:pt x="634" y="268"/>
                          <a:pt x="634" y="263"/>
                          <a:pt x="630" y="263"/>
                        </a:cubicBezTo>
                        <a:cubicBezTo>
                          <a:pt x="630" y="263"/>
                          <a:pt x="630" y="264"/>
                          <a:pt x="629" y="264"/>
                        </a:cubicBezTo>
                        <a:cubicBezTo>
                          <a:pt x="629" y="261"/>
                          <a:pt x="628" y="260"/>
                          <a:pt x="628" y="257"/>
                        </a:cubicBezTo>
                        <a:cubicBezTo>
                          <a:pt x="628" y="253"/>
                          <a:pt x="634" y="255"/>
                          <a:pt x="635" y="252"/>
                        </a:cubicBezTo>
                        <a:cubicBezTo>
                          <a:pt x="636" y="250"/>
                          <a:pt x="636" y="248"/>
                          <a:pt x="637" y="246"/>
                        </a:cubicBezTo>
                        <a:cubicBezTo>
                          <a:pt x="641" y="240"/>
                          <a:pt x="645" y="238"/>
                          <a:pt x="648" y="232"/>
                        </a:cubicBezTo>
                        <a:cubicBezTo>
                          <a:pt x="650" y="226"/>
                          <a:pt x="651" y="222"/>
                          <a:pt x="653" y="216"/>
                        </a:cubicBezTo>
                        <a:cubicBezTo>
                          <a:pt x="653" y="214"/>
                          <a:pt x="655" y="214"/>
                          <a:pt x="656" y="213"/>
                        </a:cubicBezTo>
                        <a:cubicBezTo>
                          <a:pt x="658" y="209"/>
                          <a:pt x="659" y="206"/>
                          <a:pt x="660" y="201"/>
                        </a:cubicBezTo>
                        <a:cubicBezTo>
                          <a:pt x="661" y="193"/>
                          <a:pt x="666" y="189"/>
                          <a:pt x="666" y="180"/>
                        </a:cubicBezTo>
                        <a:cubicBezTo>
                          <a:pt x="666" y="178"/>
                          <a:pt x="666" y="177"/>
                          <a:pt x="666" y="175"/>
                        </a:cubicBezTo>
                        <a:cubicBezTo>
                          <a:pt x="661" y="174"/>
                          <a:pt x="662" y="169"/>
                          <a:pt x="662" y="164"/>
                        </a:cubicBezTo>
                        <a:cubicBezTo>
                          <a:pt x="662" y="159"/>
                          <a:pt x="664" y="157"/>
                          <a:pt x="665" y="152"/>
                        </a:cubicBezTo>
                        <a:cubicBezTo>
                          <a:pt x="667" y="144"/>
                          <a:pt x="668" y="139"/>
                          <a:pt x="670" y="130"/>
                        </a:cubicBezTo>
                        <a:cubicBezTo>
                          <a:pt x="671" y="127"/>
                          <a:pt x="674" y="125"/>
                          <a:pt x="674" y="121"/>
                        </a:cubicBezTo>
                        <a:cubicBezTo>
                          <a:pt x="674" y="120"/>
                          <a:pt x="674" y="119"/>
                          <a:pt x="674" y="117"/>
                        </a:cubicBezTo>
                        <a:cubicBezTo>
                          <a:pt x="674" y="114"/>
                          <a:pt x="677" y="113"/>
                          <a:pt x="677" y="109"/>
                        </a:cubicBezTo>
                        <a:cubicBezTo>
                          <a:pt x="677" y="108"/>
                          <a:pt x="676" y="108"/>
                          <a:pt x="676" y="106"/>
                        </a:cubicBezTo>
                        <a:cubicBezTo>
                          <a:pt x="676" y="98"/>
                          <a:pt x="682" y="94"/>
                          <a:pt x="682" y="86"/>
                        </a:cubicBezTo>
                        <a:cubicBezTo>
                          <a:pt x="682" y="82"/>
                          <a:pt x="678" y="80"/>
                          <a:pt x="675" y="80"/>
                        </a:cubicBezTo>
                        <a:cubicBezTo>
                          <a:pt x="673" y="80"/>
                          <a:pt x="672" y="81"/>
                          <a:pt x="670" y="81"/>
                        </a:cubicBezTo>
                        <a:cubicBezTo>
                          <a:pt x="671" y="80"/>
                          <a:pt x="671" y="80"/>
                          <a:pt x="671" y="80"/>
                        </a:cubicBezTo>
                        <a:cubicBezTo>
                          <a:pt x="673" y="75"/>
                          <a:pt x="679" y="76"/>
                          <a:pt x="682" y="72"/>
                        </a:cubicBezTo>
                        <a:cubicBezTo>
                          <a:pt x="687" y="66"/>
                          <a:pt x="685" y="60"/>
                          <a:pt x="687" y="53"/>
                        </a:cubicBezTo>
                        <a:cubicBezTo>
                          <a:pt x="689" y="47"/>
                          <a:pt x="694" y="45"/>
                          <a:pt x="694" y="39"/>
                        </a:cubicBezTo>
                        <a:cubicBezTo>
                          <a:pt x="694" y="32"/>
                          <a:pt x="691" y="27"/>
                          <a:pt x="691" y="19"/>
                        </a:cubicBezTo>
                        <a:cubicBezTo>
                          <a:pt x="691" y="15"/>
                          <a:pt x="693" y="12"/>
                          <a:pt x="693" y="8"/>
                        </a:cubicBezTo>
                        <a:cubicBezTo>
                          <a:pt x="693" y="5"/>
                          <a:pt x="692" y="2"/>
                          <a:pt x="691" y="0"/>
                        </a:cubicBezTo>
                        <a:cubicBezTo>
                          <a:pt x="691" y="0"/>
                          <a:pt x="691" y="0"/>
                          <a:pt x="691" y="0"/>
                        </a:cubicBezTo>
                        <a:cubicBezTo>
                          <a:pt x="687" y="2"/>
                          <a:pt x="685" y="3"/>
                          <a:pt x="681" y="5"/>
                        </a:cubicBezTo>
                        <a:cubicBezTo>
                          <a:pt x="678" y="6"/>
                          <a:pt x="676" y="4"/>
                          <a:pt x="673" y="5"/>
                        </a:cubicBezTo>
                        <a:cubicBezTo>
                          <a:pt x="670" y="7"/>
                          <a:pt x="671" y="12"/>
                          <a:pt x="667" y="12"/>
                        </a:cubicBezTo>
                        <a:cubicBezTo>
                          <a:pt x="665" y="12"/>
                          <a:pt x="664" y="11"/>
                          <a:pt x="662" y="11"/>
                        </a:cubicBezTo>
                        <a:cubicBezTo>
                          <a:pt x="658" y="10"/>
                          <a:pt x="655" y="11"/>
                          <a:pt x="651" y="11"/>
                        </a:cubicBezTo>
                        <a:cubicBezTo>
                          <a:pt x="644" y="11"/>
                          <a:pt x="641" y="6"/>
                          <a:pt x="635" y="6"/>
                        </a:cubicBezTo>
                        <a:cubicBezTo>
                          <a:pt x="630" y="6"/>
                          <a:pt x="629" y="12"/>
                          <a:pt x="625" y="15"/>
                        </a:cubicBezTo>
                        <a:cubicBezTo>
                          <a:pt x="623" y="16"/>
                          <a:pt x="621" y="15"/>
                          <a:pt x="619" y="16"/>
                        </a:cubicBezTo>
                        <a:cubicBezTo>
                          <a:pt x="613" y="18"/>
                          <a:pt x="610" y="22"/>
                          <a:pt x="604" y="24"/>
                        </a:cubicBezTo>
                        <a:cubicBezTo>
                          <a:pt x="606" y="27"/>
                          <a:pt x="606" y="29"/>
                          <a:pt x="609" y="32"/>
                        </a:cubicBezTo>
                        <a:cubicBezTo>
                          <a:pt x="609" y="32"/>
                          <a:pt x="611" y="32"/>
                          <a:pt x="611" y="33"/>
                        </a:cubicBezTo>
                        <a:cubicBezTo>
                          <a:pt x="611" y="41"/>
                          <a:pt x="606" y="47"/>
                          <a:pt x="598" y="47"/>
                        </a:cubicBezTo>
                        <a:cubicBezTo>
                          <a:pt x="598" y="49"/>
                          <a:pt x="598" y="50"/>
                          <a:pt x="598" y="51"/>
                        </a:cubicBezTo>
                        <a:cubicBezTo>
                          <a:pt x="594" y="51"/>
                          <a:pt x="593" y="46"/>
                          <a:pt x="590" y="46"/>
                        </a:cubicBezTo>
                        <a:cubicBezTo>
                          <a:pt x="582" y="46"/>
                          <a:pt x="580" y="53"/>
                          <a:pt x="576" y="59"/>
                        </a:cubicBezTo>
                        <a:cubicBezTo>
                          <a:pt x="575" y="61"/>
                          <a:pt x="576" y="64"/>
                          <a:pt x="574" y="64"/>
                        </a:cubicBezTo>
                        <a:cubicBezTo>
                          <a:pt x="565" y="64"/>
                          <a:pt x="570" y="48"/>
                          <a:pt x="562" y="44"/>
                        </a:cubicBezTo>
                        <a:cubicBezTo>
                          <a:pt x="555" y="41"/>
                          <a:pt x="552" y="37"/>
                          <a:pt x="545" y="33"/>
                        </a:cubicBezTo>
                        <a:cubicBezTo>
                          <a:pt x="543" y="31"/>
                          <a:pt x="543" y="29"/>
                          <a:pt x="541" y="29"/>
                        </a:cubicBezTo>
                        <a:cubicBezTo>
                          <a:pt x="538" y="29"/>
                          <a:pt x="536" y="31"/>
                          <a:pt x="533" y="31"/>
                        </a:cubicBezTo>
                        <a:cubicBezTo>
                          <a:pt x="527" y="31"/>
                          <a:pt x="527" y="31"/>
                          <a:pt x="527" y="31"/>
                        </a:cubicBezTo>
                        <a:cubicBezTo>
                          <a:pt x="526" y="31"/>
                          <a:pt x="526" y="31"/>
                          <a:pt x="524" y="31"/>
                        </a:cubicBezTo>
                        <a:cubicBezTo>
                          <a:pt x="519" y="31"/>
                          <a:pt x="518" y="24"/>
                          <a:pt x="513" y="24"/>
                        </a:cubicBezTo>
                        <a:cubicBezTo>
                          <a:pt x="505" y="24"/>
                          <a:pt x="501" y="29"/>
                          <a:pt x="492" y="29"/>
                        </a:cubicBezTo>
                        <a:cubicBezTo>
                          <a:pt x="490" y="29"/>
                          <a:pt x="489" y="29"/>
                          <a:pt x="487" y="29"/>
                        </a:cubicBezTo>
                        <a:cubicBezTo>
                          <a:pt x="481" y="29"/>
                          <a:pt x="481" y="29"/>
                          <a:pt x="481" y="29"/>
                        </a:cubicBezTo>
                        <a:cubicBezTo>
                          <a:pt x="477" y="29"/>
                          <a:pt x="475" y="26"/>
                          <a:pt x="471" y="26"/>
                        </a:cubicBezTo>
                        <a:cubicBezTo>
                          <a:pt x="466" y="26"/>
                          <a:pt x="464" y="31"/>
                          <a:pt x="459" y="35"/>
                        </a:cubicBezTo>
                        <a:cubicBezTo>
                          <a:pt x="454" y="39"/>
                          <a:pt x="449" y="39"/>
                          <a:pt x="445" y="44"/>
                        </a:cubicBezTo>
                        <a:cubicBezTo>
                          <a:pt x="444" y="46"/>
                          <a:pt x="445" y="50"/>
                          <a:pt x="442" y="51"/>
                        </a:cubicBezTo>
                        <a:cubicBezTo>
                          <a:pt x="1" y="52"/>
                          <a:pt x="1" y="52"/>
                          <a:pt x="1" y="52"/>
                        </a:cubicBezTo>
                        <a:cubicBezTo>
                          <a:pt x="1" y="52"/>
                          <a:pt x="1" y="52"/>
                          <a:pt x="1" y="52"/>
                        </a:cubicBezTo>
                        <a:cubicBezTo>
                          <a:pt x="0" y="378"/>
                          <a:pt x="0" y="378"/>
                          <a:pt x="0" y="378"/>
                        </a:cubicBezTo>
                        <a:cubicBezTo>
                          <a:pt x="0" y="378"/>
                          <a:pt x="0" y="378"/>
                          <a:pt x="0" y="378"/>
                        </a:cubicBezTo>
                        <a:cubicBezTo>
                          <a:pt x="3" y="378"/>
                          <a:pt x="3" y="378"/>
                          <a:pt x="3" y="378"/>
                        </a:cubicBezTo>
                        <a:cubicBezTo>
                          <a:pt x="7" y="380"/>
                          <a:pt x="11" y="380"/>
                          <a:pt x="16" y="382"/>
                        </a:cubicBezTo>
                        <a:cubicBezTo>
                          <a:pt x="22" y="384"/>
                          <a:pt x="25" y="390"/>
                          <a:pt x="32" y="390"/>
                        </a:cubicBezTo>
                        <a:cubicBezTo>
                          <a:pt x="36" y="390"/>
                          <a:pt x="35" y="383"/>
                          <a:pt x="39" y="383"/>
                        </a:cubicBezTo>
                        <a:cubicBezTo>
                          <a:pt x="43" y="383"/>
                          <a:pt x="46" y="384"/>
                          <a:pt x="50" y="384"/>
                        </a:cubicBezTo>
                        <a:cubicBezTo>
                          <a:pt x="52" y="384"/>
                          <a:pt x="54" y="384"/>
                          <a:pt x="56" y="384"/>
                        </a:cubicBezTo>
                        <a:cubicBezTo>
                          <a:pt x="62" y="384"/>
                          <a:pt x="64" y="389"/>
                          <a:pt x="68" y="393"/>
                        </a:cubicBezTo>
                        <a:cubicBezTo>
                          <a:pt x="69" y="395"/>
                          <a:pt x="69" y="396"/>
                          <a:pt x="70" y="397"/>
                        </a:cubicBezTo>
                        <a:cubicBezTo>
                          <a:pt x="73" y="399"/>
                          <a:pt x="78" y="397"/>
                          <a:pt x="78" y="400"/>
                        </a:cubicBezTo>
                        <a:cubicBezTo>
                          <a:pt x="78" y="403"/>
                          <a:pt x="77" y="405"/>
                          <a:pt x="77" y="408"/>
                        </a:cubicBezTo>
                        <a:cubicBezTo>
                          <a:pt x="77" y="412"/>
                          <a:pt x="80" y="413"/>
                          <a:pt x="81" y="416"/>
                        </a:cubicBezTo>
                        <a:cubicBezTo>
                          <a:pt x="84" y="421"/>
                          <a:pt x="85" y="428"/>
                          <a:pt x="91" y="428"/>
                        </a:cubicBezTo>
                        <a:cubicBezTo>
                          <a:pt x="95" y="428"/>
                          <a:pt x="95" y="423"/>
                          <a:pt x="95" y="419"/>
                        </a:cubicBezTo>
                        <a:cubicBezTo>
                          <a:pt x="96" y="416"/>
                          <a:pt x="99" y="415"/>
                          <a:pt x="100" y="412"/>
                        </a:cubicBezTo>
                        <a:cubicBezTo>
                          <a:pt x="103" y="419"/>
                          <a:pt x="110" y="420"/>
                          <a:pt x="118" y="422"/>
                        </a:cubicBezTo>
                        <a:cubicBezTo>
                          <a:pt x="124" y="424"/>
                          <a:pt x="126" y="427"/>
                          <a:pt x="131" y="429"/>
                        </a:cubicBezTo>
                        <a:cubicBezTo>
                          <a:pt x="130" y="432"/>
                          <a:pt x="129" y="434"/>
                          <a:pt x="129" y="437"/>
                        </a:cubicBezTo>
                        <a:cubicBezTo>
                          <a:pt x="129" y="444"/>
                          <a:pt x="128" y="449"/>
                          <a:pt x="133" y="454"/>
                        </a:cubicBezTo>
                        <a:cubicBezTo>
                          <a:pt x="137" y="457"/>
                          <a:pt x="143" y="456"/>
                          <a:pt x="143" y="461"/>
                        </a:cubicBezTo>
                        <a:cubicBezTo>
                          <a:pt x="143" y="466"/>
                          <a:pt x="143" y="466"/>
                          <a:pt x="143" y="466"/>
                        </a:cubicBezTo>
                        <a:cubicBezTo>
                          <a:pt x="143" y="469"/>
                          <a:pt x="148" y="468"/>
                          <a:pt x="150" y="469"/>
                        </a:cubicBezTo>
                        <a:cubicBezTo>
                          <a:pt x="155" y="470"/>
                          <a:pt x="157" y="474"/>
                          <a:pt x="161" y="476"/>
                        </a:cubicBezTo>
                        <a:cubicBezTo>
                          <a:pt x="169" y="481"/>
                          <a:pt x="174" y="483"/>
                          <a:pt x="178" y="490"/>
                        </a:cubicBezTo>
                        <a:cubicBezTo>
                          <a:pt x="179" y="493"/>
                          <a:pt x="182" y="493"/>
                          <a:pt x="183" y="495"/>
                        </a:cubicBezTo>
                        <a:cubicBezTo>
                          <a:pt x="188" y="502"/>
                          <a:pt x="190" y="506"/>
                          <a:pt x="196" y="511"/>
                        </a:cubicBezTo>
                        <a:cubicBezTo>
                          <a:pt x="201" y="515"/>
                          <a:pt x="204" y="520"/>
                          <a:pt x="210" y="520"/>
                        </a:cubicBezTo>
                        <a:cubicBezTo>
                          <a:pt x="211" y="520"/>
                          <a:pt x="212" y="518"/>
                          <a:pt x="213" y="518"/>
                        </a:cubicBezTo>
                        <a:cubicBezTo>
                          <a:pt x="216" y="517"/>
                          <a:pt x="218" y="518"/>
                          <a:pt x="220" y="517"/>
                        </a:cubicBezTo>
                        <a:cubicBezTo>
                          <a:pt x="220" y="515"/>
                          <a:pt x="218" y="513"/>
                          <a:pt x="218" y="511"/>
                        </a:cubicBezTo>
                        <a:cubicBezTo>
                          <a:pt x="218" y="505"/>
                          <a:pt x="223" y="501"/>
                          <a:pt x="229" y="501"/>
                        </a:cubicBezTo>
                        <a:cubicBezTo>
                          <a:pt x="234" y="501"/>
                          <a:pt x="236" y="503"/>
                          <a:pt x="241" y="503"/>
                        </a:cubicBezTo>
                        <a:cubicBezTo>
                          <a:pt x="244" y="503"/>
                          <a:pt x="245" y="500"/>
                          <a:pt x="248" y="500"/>
                        </a:cubicBezTo>
                        <a:cubicBezTo>
                          <a:pt x="257" y="500"/>
                          <a:pt x="259" y="511"/>
                          <a:pt x="268" y="511"/>
                        </a:cubicBezTo>
                        <a:cubicBezTo>
                          <a:pt x="269" y="511"/>
                          <a:pt x="269" y="510"/>
                          <a:pt x="270" y="510"/>
                        </a:cubicBezTo>
                        <a:cubicBezTo>
                          <a:pt x="273" y="510"/>
                          <a:pt x="274" y="512"/>
                          <a:pt x="277" y="512"/>
                        </a:cubicBezTo>
                        <a:cubicBezTo>
                          <a:pt x="278" y="512"/>
                          <a:pt x="279" y="511"/>
                          <a:pt x="281" y="511"/>
                        </a:cubicBezTo>
                        <a:cubicBezTo>
                          <a:pt x="283" y="511"/>
                          <a:pt x="283" y="513"/>
                          <a:pt x="285" y="513"/>
                        </a:cubicBezTo>
                        <a:cubicBezTo>
                          <a:pt x="289" y="515"/>
                          <a:pt x="292" y="515"/>
                          <a:pt x="296" y="515"/>
                        </a:cubicBezTo>
                        <a:cubicBezTo>
                          <a:pt x="299" y="515"/>
                          <a:pt x="299" y="515"/>
                          <a:pt x="299" y="515"/>
                        </a:cubicBezTo>
                        <a:cubicBezTo>
                          <a:pt x="299" y="511"/>
                          <a:pt x="299" y="511"/>
                          <a:pt x="299" y="511"/>
                        </a:cubicBezTo>
                        <a:cubicBezTo>
                          <a:pt x="300" y="511"/>
                          <a:pt x="300" y="510"/>
                          <a:pt x="301" y="510"/>
                        </a:cubicBezTo>
                        <a:cubicBezTo>
                          <a:pt x="302" y="510"/>
                          <a:pt x="303" y="511"/>
                          <a:pt x="304" y="511"/>
                        </a:cubicBezTo>
                        <a:cubicBezTo>
                          <a:pt x="305" y="511"/>
                          <a:pt x="306" y="511"/>
                          <a:pt x="307" y="511"/>
                        </a:cubicBezTo>
                        <a:cubicBezTo>
                          <a:pt x="310" y="511"/>
                          <a:pt x="311" y="513"/>
                          <a:pt x="314" y="514"/>
                        </a:cubicBezTo>
                        <a:cubicBezTo>
                          <a:pt x="321" y="517"/>
                          <a:pt x="325" y="519"/>
                          <a:pt x="332" y="519"/>
                        </a:cubicBezTo>
                        <a:cubicBezTo>
                          <a:pt x="336" y="519"/>
                          <a:pt x="335" y="514"/>
                          <a:pt x="338" y="513"/>
                        </a:cubicBezTo>
                        <a:cubicBezTo>
                          <a:pt x="348" y="510"/>
                          <a:pt x="354" y="508"/>
                          <a:pt x="364" y="508"/>
                        </a:cubicBezTo>
                        <a:cubicBezTo>
                          <a:pt x="372" y="508"/>
                          <a:pt x="378" y="509"/>
                          <a:pt x="384" y="514"/>
                        </a:cubicBezTo>
                        <a:cubicBezTo>
                          <a:pt x="389" y="518"/>
                          <a:pt x="389" y="523"/>
                          <a:pt x="389" y="530"/>
                        </a:cubicBezTo>
                        <a:cubicBezTo>
                          <a:pt x="389" y="536"/>
                          <a:pt x="389" y="536"/>
                          <a:pt x="389" y="536"/>
                        </a:cubicBezTo>
                        <a:cubicBezTo>
                          <a:pt x="389" y="545"/>
                          <a:pt x="396" y="549"/>
                          <a:pt x="396" y="558"/>
                        </a:cubicBezTo>
                        <a:cubicBezTo>
                          <a:pt x="396" y="560"/>
                          <a:pt x="395" y="561"/>
                          <a:pt x="395" y="563"/>
                        </a:cubicBezTo>
                        <a:cubicBezTo>
                          <a:pt x="395" y="566"/>
                          <a:pt x="399" y="567"/>
                          <a:pt x="402" y="568"/>
                        </a:cubicBezTo>
                        <a:cubicBezTo>
                          <a:pt x="407" y="570"/>
                          <a:pt x="410" y="572"/>
                          <a:pt x="415" y="575"/>
                        </a:cubicBezTo>
                        <a:cubicBezTo>
                          <a:pt x="495" y="614"/>
                          <a:pt x="495" y="614"/>
                          <a:pt x="495" y="614"/>
                        </a:cubicBezTo>
                        <a:cubicBezTo>
                          <a:pt x="495" y="614"/>
                          <a:pt x="495" y="614"/>
                          <a:pt x="495" y="614"/>
                        </a:cubicBezTo>
                        <a:close/>
                        <a:moveTo>
                          <a:pt x="441" y="456"/>
                        </a:moveTo>
                        <a:cubicBezTo>
                          <a:pt x="444" y="454"/>
                          <a:pt x="446" y="451"/>
                          <a:pt x="449" y="451"/>
                        </a:cubicBezTo>
                        <a:cubicBezTo>
                          <a:pt x="457" y="451"/>
                          <a:pt x="456" y="462"/>
                          <a:pt x="463" y="465"/>
                        </a:cubicBezTo>
                        <a:cubicBezTo>
                          <a:pt x="459" y="468"/>
                          <a:pt x="454" y="466"/>
                          <a:pt x="450" y="469"/>
                        </a:cubicBezTo>
                        <a:cubicBezTo>
                          <a:pt x="448" y="471"/>
                          <a:pt x="449" y="473"/>
                          <a:pt x="448" y="476"/>
                        </a:cubicBezTo>
                        <a:cubicBezTo>
                          <a:pt x="447" y="480"/>
                          <a:pt x="446" y="482"/>
                          <a:pt x="446" y="486"/>
                        </a:cubicBezTo>
                        <a:cubicBezTo>
                          <a:pt x="446" y="490"/>
                          <a:pt x="447" y="492"/>
                          <a:pt x="447" y="497"/>
                        </a:cubicBezTo>
                        <a:cubicBezTo>
                          <a:pt x="447" y="499"/>
                          <a:pt x="447" y="500"/>
                          <a:pt x="447" y="502"/>
                        </a:cubicBezTo>
                        <a:cubicBezTo>
                          <a:pt x="447" y="504"/>
                          <a:pt x="448" y="507"/>
                          <a:pt x="446" y="507"/>
                        </a:cubicBezTo>
                        <a:cubicBezTo>
                          <a:pt x="440" y="507"/>
                          <a:pt x="438" y="501"/>
                          <a:pt x="435" y="497"/>
                        </a:cubicBezTo>
                        <a:cubicBezTo>
                          <a:pt x="431" y="492"/>
                          <a:pt x="427" y="489"/>
                          <a:pt x="427" y="482"/>
                        </a:cubicBezTo>
                        <a:cubicBezTo>
                          <a:pt x="427" y="477"/>
                          <a:pt x="431" y="475"/>
                          <a:pt x="431" y="470"/>
                        </a:cubicBezTo>
                        <a:cubicBezTo>
                          <a:pt x="431" y="465"/>
                          <a:pt x="431" y="465"/>
                          <a:pt x="431" y="465"/>
                        </a:cubicBezTo>
                        <a:cubicBezTo>
                          <a:pt x="431" y="460"/>
                          <a:pt x="440" y="461"/>
                          <a:pt x="441" y="45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2" name="Google Shape;42;p4"/>
                  <p:cNvSpPr/>
                  <p:nvPr/>
                </p:nvSpPr>
                <p:spPr>
                  <a:xfrm>
                    <a:off x="6296025" y="3702050"/>
                    <a:ext cx="12700" cy="12700"/>
                  </a:xfrm>
                  <a:custGeom>
                    <a:avLst/>
                    <a:gdLst/>
                    <a:ahLst/>
                    <a:cxnLst/>
                    <a:rect l="l" t="t" r="r" b="b"/>
                    <a:pathLst>
                      <a:path w="7" h="7" extrusionOk="0">
                        <a:moveTo>
                          <a:pt x="1" y="7"/>
                        </a:moveTo>
                        <a:cubicBezTo>
                          <a:pt x="3" y="5"/>
                          <a:pt x="5" y="4"/>
                          <a:pt x="7" y="3"/>
                        </a:cubicBezTo>
                        <a:cubicBezTo>
                          <a:pt x="7" y="3"/>
                          <a:pt x="7" y="3"/>
                          <a:pt x="7" y="3"/>
                        </a:cubicBezTo>
                        <a:cubicBezTo>
                          <a:pt x="5" y="0"/>
                          <a:pt x="1" y="2"/>
                          <a:pt x="0" y="5"/>
                        </a:cubicBezTo>
                        <a:cubicBezTo>
                          <a:pt x="0" y="5"/>
                          <a:pt x="1" y="6"/>
                          <a:pt x="1" y="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3" name="Google Shape;43;p4"/>
                  <p:cNvSpPr/>
                  <p:nvPr/>
                </p:nvSpPr>
                <p:spPr>
                  <a:xfrm>
                    <a:off x="6118225" y="3703638"/>
                    <a:ext cx="65088" cy="101600"/>
                  </a:xfrm>
                  <a:custGeom>
                    <a:avLst/>
                    <a:gdLst/>
                    <a:ahLst/>
                    <a:cxnLst/>
                    <a:rect l="l" t="t" r="r" b="b"/>
                    <a:pathLst>
                      <a:path w="36" h="56" extrusionOk="0">
                        <a:moveTo>
                          <a:pt x="14" y="5"/>
                        </a:moveTo>
                        <a:cubicBezTo>
                          <a:pt x="13" y="10"/>
                          <a:pt x="4" y="9"/>
                          <a:pt x="4" y="14"/>
                        </a:cubicBezTo>
                        <a:cubicBezTo>
                          <a:pt x="4" y="19"/>
                          <a:pt x="4" y="19"/>
                          <a:pt x="4" y="19"/>
                        </a:cubicBezTo>
                        <a:cubicBezTo>
                          <a:pt x="4" y="24"/>
                          <a:pt x="0" y="26"/>
                          <a:pt x="0" y="31"/>
                        </a:cubicBezTo>
                        <a:cubicBezTo>
                          <a:pt x="0" y="38"/>
                          <a:pt x="4" y="41"/>
                          <a:pt x="8" y="46"/>
                        </a:cubicBezTo>
                        <a:cubicBezTo>
                          <a:pt x="11" y="50"/>
                          <a:pt x="13" y="56"/>
                          <a:pt x="19" y="56"/>
                        </a:cubicBezTo>
                        <a:cubicBezTo>
                          <a:pt x="21" y="56"/>
                          <a:pt x="20" y="53"/>
                          <a:pt x="20" y="51"/>
                        </a:cubicBezTo>
                        <a:cubicBezTo>
                          <a:pt x="20" y="49"/>
                          <a:pt x="20" y="48"/>
                          <a:pt x="20" y="46"/>
                        </a:cubicBezTo>
                        <a:cubicBezTo>
                          <a:pt x="20" y="41"/>
                          <a:pt x="19" y="39"/>
                          <a:pt x="19" y="35"/>
                        </a:cubicBezTo>
                        <a:cubicBezTo>
                          <a:pt x="19" y="31"/>
                          <a:pt x="20" y="29"/>
                          <a:pt x="21" y="25"/>
                        </a:cubicBezTo>
                        <a:cubicBezTo>
                          <a:pt x="22" y="22"/>
                          <a:pt x="21" y="20"/>
                          <a:pt x="23" y="18"/>
                        </a:cubicBezTo>
                        <a:cubicBezTo>
                          <a:pt x="27" y="15"/>
                          <a:pt x="32" y="17"/>
                          <a:pt x="36" y="14"/>
                        </a:cubicBezTo>
                        <a:cubicBezTo>
                          <a:pt x="29" y="11"/>
                          <a:pt x="30" y="0"/>
                          <a:pt x="22" y="0"/>
                        </a:cubicBezTo>
                        <a:cubicBezTo>
                          <a:pt x="19" y="0"/>
                          <a:pt x="17" y="3"/>
                          <a:pt x="14" y="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4" name="Google Shape;44;p4"/>
                  <p:cNvSpPr/>
                  <p:nvPr/>
                </p:nvSpPr>
                <p:spPr>
                  <a:xfrm>
                    <a:off x="5630863" y="4265613"/>
                    <a:ext cx="458788" cy="539750"/>
                  </a:xfrm>
                  <a:custGeom>
                    <a:avLst/>
                    <a:gdLst/>
                    <a:ahLst/>
                    <a:cxnLst/>
                    <a:rect l="l" t="t" r="r" b="b"/>
                    <a:pathLst>
                      <a:path w="253" h="297" extrusionOk="0">
                        <a:moveTo>
                          <a:pt x="230" y="202"/>
                        </a:moveTo>
                        <a:cubicBezTo>
                          <a:pt x="229" y="210"/>
                          <a:pt x="227" y="214"/>
                          <a:pt x="222" y="219"/>
                        </a:cubicBezTo>
                        <a:cubicBezTo>
                          <a:pt x="226" y="227"/>
                          <a:pt x="226" y="227"/>
                          <a:pt x="226" y="227"/>
                        </a:cubicBezTo>
                        <a:cubicBezTo>
                          <a:pt x="225" y="233"/>
                          <a:pt x="220" y="235"/>
                          <a:pt x="220" y="241"/>
                        </a:cubicBezTo>
                        <a:cubicBezTo>
                          <a:pt x="220" y="245"/>
                          <a:pt x="228" y="243"/>
                          <a:pt x="228" y="247"/>
                        </a:cubicBezTo>
                        <a:cubicBezTo>
                          <a:pt x="228" y="249"/>
                          <a:pt x="226" y="250"/>
                          <a:pt x="225" y="252"/>
                        </a:cubicBezTo>
                        <a:cubicBezTo>
                          <a:pt x="226" y="261"/>
                          <a:pt x="226" y="261"/>
                          <a:pt x="226" y="261"/>
                        </a:cubicBezTo>
                        <a:cubicBezTo>
                          <a:pt x="226" y="262"/>
                          <a:pt x="226" y="263"/>
                          <a:pt x="225" y="264"/>
                        </a:cubicBezTo>
                        <a:cubicBezTo>
                          <a:pt x="223" y="263"/>
                          <a:pt x="222" y="261"/>
                          <a:pt x="221" y="259"/>
                        </a:cubicBezTo>
                        <a:cubicBezTo>
                          <a:pt x="220" y="261"/>
                          <a:pt x="220" y="264"/>
                          <a:pt x="217" y="264"/>
                        </a:cubicBezTo>
                        <a:cubicBezTo>
                          <a:pt x="215" y="264"/>
                          <a:pt x="214" y="263"/>
                          <a:pt x="214" y="262"/>
                        </a:cubicBezTo>
                        <a:cubicBezTo>
                          <a:pt x="214" y="259"/>
                          <a:pt x="214" y="258"/>
                          <a:pt x="214" y="256"/>
                        </a:cubicBezTo>
                        <a:cubicBezTo>
                          <a:pt x="211" y="256"/>
                          <a:pt x="210" y="256"/>
                          <a:pt x="208" y="255"/>
                        </a:cubicBezTo>
                        <a:cubicBezTo>
                          <a:pt x="209" y="253"/>
                          <a:pt x="209" y="252"/>
                          <a:pt x="209" y="250"/>
                        </a:cubicBezTo>
                        <a:cubicBezTo>
                          <a:pt x="211" y="250"/>
                          <a:pt x="211" y="250"/>
                          <a:pt x="211" y="250"/>
                        </a:cubicBezTo>
                        <a:cubicBezTo>
                          <a:pt x="213" y="252"/>
                          <a:pt x="214" y="255"/>
                          <a:pt x="217" y="255"/>
                        </a:cubicBezTo>
                        <a:cubicBezTo>
                          <a:pt x="219" y="255"/>
                          <a:pt x="221" y="254"/>
                          <a:pt x="221" y="252"/>
                        </a:cubicBezTo>
                        <a:cubicBezTo>
                          <a:pt x="221" y="244"/>
                          <a:pt x="213" y="238"/>
                          <a:pt x="204" y="238"/>
                        </a:cubicBezTo>
                        <a:cubicBezTo>
                          <a:pt x="199" y="238"/>
                          <a:pt x="199" y="260"/>
                          <a:pt x="199" y="249"/>
                        </a:cubicBezTo>
                        <a:cubicBezTo>
                          <a:pt x="199" y="247"/>
                          <a:pt x="199" y="245"/>
                          <a:pt x="197" y="245"/>
                        </a:cubicBezTo>
                        <a:cubicBezTo>
                          <a:pt x="193" y="245"/>
                          <a:pt x="190" y="248"/>
                          <a:pt x="190" y="252"/>
                        </a:cubicBezTo>
                        <a:cubicBezTo>
                          <a:pt x="190" y="254"/>
                          <a:pt x="190" y="254"/>
                          <a:pt x="190" y="254"/>
                        </a:cubicBezTo>
                        <a:cubicBezTo>
                          <a:pt x="189" y="254"/>
                          <a:pt x="188" y="254"/>
                          <a:pt x="187" y="253"/>
                        </a:cubicBezTo>
                        <a:cubicBezTo>
                          <a:pt x="187" y="256"/>
                          <a:pt x="188" y="258"/>
                          <a:pt x="188" y="262"/>
                        </a:cubicBezTo>
                        <a:cubicBezTo>
                          <a:pt x="188" y="266"/>
                          <a:pt x="189" y="271"/>
                          <a:pt x="185" y="271"/>
                        </a:cubicBezTo>
                        <a:cubicBezTo>
                          <a:pt x="182" y="271"/>
                          <a:pt x="179" y="269"/>
                          <a:pt x="178" y="267"/>
                        </a:cubicBezTo>
                        <a:cubicBezTo>
                          <a:pt x="178" y="265"/>
                          <a:pt x="178" y="265"/>
                          <a:pt x="178" y="265"/>
                        </a:cubicBezTo>
                        <a:cubicBezTo>
                          <a:pt x="175" y="266"/>
                          <a:pt x="174" y="264"/>
                          <a:pt x="171" y="264"/>
                        </a:cubicBezTo>
                        <a:cubicBezTo>
                          <a:pt x="173" y="267"/>
                          <a:pt x="176" y="269"/>
                          <a:pt x="176" y="273"/>
                        </a:cubicBezTo>
                        <a:cubicBezTo>
                          <a:pt x="176" y="275"/>
                          <a:pt x="175" y="275"/>
                          <a:pt x="173" y="276"/>
                        </a:cubicBezTo>
                        <a:cubicBezTo>
                          <a:pt x="174" y="276"/>
                          <a:pt x="175" y="277"/>
                          <a:pt x="175" y="278"/>
                        </a:cubicBezTo>
                        <a:cubicBezTo>
                          <a:pt x="175" y="281"/>
                          <a:pt x="171" y="282"/>
                          <a:pt x="169" y="285"/>
                        </a:cubicBezTo>
                        <a:cubicBezTo>
                          <a:pt x="166" y="289"/>
                          <a:pt x="168" y="297"/>
                          <a:pt x="163" y="297"/>
                        </a:cubicBezTo>
                        <a:cubicBezTo>
                          <a:pt x="156" y="297"/>
                          <a:pt x="154" y="290"/>
                          <a:pt x="147" y="290"/>
                        </a:cubicBezTo>
                        <a:cubicBezTo>
                          <a:pt x="143" y="290"/>
                          <a:pt x="141" y="291"/>
                          <a:pt x="137" y="291"/>
                        </a:cubicBezTo>
                        <a:cubicBezTo>
                          <a:pt x="134" y="291"/>
                          <a:pt x="134" y="289"/>
                          <a:pt x="132" y="289"/>
                        </a:cubicBezTo>
                        <a:cubicBezTo>
                          <a:pt x="128" y="289"/>
                          <a:pt x="127" y="293"/>
                          <a:pt x="124" y="293"/>
                        </a:cubicBezTo>
                        <a:cubicBezTo>
                          <a:pt x="119" y="293"/>
                          <a:pt x="121" y="286"/>
                          <a:pt x="118" y="281"/>
                        </a:cubicBezTo>
                        <a:cubicBezTo>
                          <a:pt x="114" y="276"/>
                          <a:pt x="112" y="273"/>
                          <a:pt x="108" y="269"/>
                        </a:cubicBezTo>
                        <a:cubicBezTo>
                          <a:pt x="104" y="259"/>
                          <a:pt x="97" y="257"/>
                          <a:pt x="91" y="248"/>
                        </a:cubicBezTo>
                        <a:cubicBezTo>
                          <a:pt x="88" y="241"/>
                          <a:pt x="88" y="236"/>
                          <a:pt x="85" y="228"/>
                        </a:cubicBezTo>
                        <a:cubicBezTo>
                          <a:pt x="84" y="225"/>
                          <a:pt x="82" y="224"/>
                          <a:pt x="81" y="221"/>
                        </a:cubicBezTo>
                        <a:cubicBezTo>
                          <a:pt x="80" y="217"/>
                          <a:pt x="81" y="215"/>
                          <a:pt x="80" y="211"/>
                        </a:cubicBezTo>
                        <a:cubicBezTo>
                          <a:pt x="80" y="204"/>
                          <a:pt x="76" y="201"/>
                          <a:pt x="75" y="195"/>
                        </a:cubicBezTo>
                        <a:cubicBezTo>
                          <a:pt x="77" y="195"/>
                          <a:pt x="77" y="195"/>
                          <a:pt x="77" y="195"/>
                        </a:cubicBezTo>
                        <a:cubicBezTo>
                          <a:pt x="79" y="200"/>
                          <a:pt x="82" y="201"/>
                          <a:pt x="86" y="205"/>
                        </a:cubicBezTo>
                        <a:cubicBezTo>
                          <a:pt x="89" y="207"/>
                          <a:pt x="87" y="215"/>
                          <a:pt x="89" y="209"/>
                        </a:cubicBezTo>
                        <a:cubicBezTo>
                          <a:pt x="91" y="210"/>
                          <a:pt x="92" y="211"/>
                          <a:pt x="93" y="212"/>
                        </a:cubicBezTo>
                        <a:cubicBezTo>
                          <a:pt x="93" y="209"/>
                          <a:pt x="93" y="209"/>
                          <a:pt x="93" y="209"/>
                        </a:cubicBezTo>
                        <a:cubicBezTo>
                          <a:pt x="93" y="202"/>
                          <a:pt x="88" y="200"/>
                          <a:pt x="85" y="194"/>
                        </a:cubicBezTo>
                        <a:cubicBezTo>
                          <a:pt x="83" y="190"/>
                          <a:pt x="82" y="186"/>
                          <a:pt x="78" y="186"/>
                        </a:cubicBezTo>
                        <a:cubicBezTo>
                          <a:pt x="78" y="169"/>
                          <a:pt x="66" y="163"/>
                          <a:pt x="59" y="147"/>
                        </a:cubicBezTo>
                        <a:cubicBezTo>
                          <a:pt x="56" y="142"/>
                          <a:pt x="51" y="139"/>
                          <a:pt x="51" y="133"/>
                        </a:cubicBezTo>
                        <a:cubicBezTo>
                          <a:pt x="51" y="132"/>
                          <a:pt x="52" y="132"/>
                          <a:pt x="52" y="132"/>
                        </a:cubicBezTo>
                        <a:cubicBezTo>
                          <a:pt x="52" y="121"/>
                          <a:pt x="48" y="116"/>
                          <a:pt x="45" y="106"/>
                        </a:cubicBezTo>
                        <a:cubicBezTo>
                          <a:pt x="45" y="104"/>
                          <a:pt x="43" y="104"/>
                          <a:pt x="43" y="102"/>
                        </a:cubicBezTo>
                        <a:cubicBezTo>
                          <a:pt x="43" y="96"/>
                          <a:pt x="47" y="94"/>
                          <a:pt x="48" y="88"/>
                        </a:cubicBezTo>
                        <a:cubicBezTo>
                          <a:pt x="47" y="80"/>
                          <a:pt x="47" y="80"/>
                          <a:pt x="47" y="80"/>
                        </a:cubicBezTo>
                        <a:cubicBezTo>
                          <a:pt x="48" y="80"/>
                          <a:pt x="48" y="80"/>
                          <a:pt x="48" y="80"/>
                        </a:cubicBezTo>
                        <a:cubicBezTo>
                          <a:pt x="49" y="81"/>
                          <a:pt x="49" y="81"/>
                          <a:pt x="50" y="82"/>
                        </a:cubicBezTo>
                        <a:cubicBezTo>
                          <a:pt x="54" y="84"/>
                          <a:pt x="57" y="84"/>
                          <a:pt x="61" y="85"/>
                        </a:cubicBezTo>
                        <a:cubicBezTo>
                          <a:pt x="64" y="86"/>
                          <a:pt x="65" y="89"/>
                          <a:pt x="68" y="89"/>
                        </a:cubicBezTo>
                        <a:cubicBezTo>
                          <a:pt x="70" y="89"/>
                          <a:pt x="71" y="87"/>
                          <a:pt x="73" y="87"/>
                        </a:cubicBezTo>
                        <a:cubicBezTo>
                          <a:pt x="80" y="87"/>
                          <a:pt x="82" y="91"/>
                          <a:pt x="88" y="94"/>
                        </a:cubicBezTo>
                        <a:cubicBezTo>
                          <a:pt x="100" y="98"/>
                          <a:pt x="107" y="102"/>
                          <a:pt x="119" y="107"/>
                        </a:cubicBezTo>
                        <a:cubicBezTo>
                          <a:pt x="125" y="110"/>
                          <a:pt x="129" y="113"/>
                          <a:pt x="135" y="113"/>
                        </a:cubicBezTo>
                        <a:cubicBezTo>
                          <a:pt x="141" y="113"/>
                          <a:pt x="141" y="113"/>
                          <a:pt x="141" y="113"/>
                        </a:cubicBezTo>
                        <a:cubicBezTo>
                          <a:pt x="146" y="113"/>
                          <a:pt x="147" y="116"/>
                          <a:pt x="151" y="118"/>
                        </a:cubicBezTo>
                        <a:cubicBezTo>
                          <a:pt x="152" y="113"/>
                          <a:pt x="152" y="107"/>
                          <a:pt x="156" y="107"/>
                        </a:cubicBezTo>
                        <a:cubicBezTo>
                          <a:pt x="160" y="107"/>
                          <a:pt x="161" y="110"/>
                          <a:pt x="164" y="112"/>
                        </a:cubicBezTo>
                        <a:cubicBezTo>
                          <a:pt x="168" y="116"/>
                          <a:pt x="170" y="118"/>
                          <a:pt x="173" y="122"/>
                        </a:cubicBezTo>
                        <a:cubicBezTo>
                          <a:pt x="174" y="125"/>
                          <a:pt x="167" y="107"/>
                          <a:pt x="167" y="105"/>
                        </a:cubicBezTo>
                        <a:cubicBezTo>
                          <a:pt x="167" y="102"/>
                          <a:pt x="167" y="102"/>
                          <a:pt x="167" y="102"/>
                        </a:cubicBezTo>
                        <a:cubicBezTo>
                          <a:pt x="168" y="102"/>
                          <a:pt x="168" y="102"/>
                          <a:pt x="168" y="102"/>
                        </a:cubicBezTo>
                        <a:cubicBezTo>
                          <a:pt x="172" y="102"/>
                          <a:pt x="174" y="104"/>
                          <a:pt x="178" y="104"/>
                        </a:cubicBezTo>
                        <a:cubicBezTo>
                          <a:pt x="182" y="104"/>
                          <a:pt x="183" y="100"/>
                          <a:pt x="187" y="100"/>
                        </a:cubicBezTo>
                        <a:cubicBezTo>
                          <a:pt x="190" y="100"/>
                          <a:pt x="191" y="104"/>
                          <a:pt x="193" y="104"/>
                        </a:cubicBezTo>
                        <a:cubicBezTo>
                          <a:pt x="201" y="104"/>
                          <a:pt x="204" y="97"/>
                          <a:pt x="207" y="90"/>
                        </a:cubicBezTo>
                        <a:cubicBezTo>
                          <a:pt x="211" y="92"/>
                          <a:pt x="213" y="95"/>
                          <a:pt x="218" y="95"/>
                        </a:cubicBezTo>
                        <a:cubicBezTo>
                          <a:pt x="223" y="95"/>
                          <a:pt x="227" y="91"/>
                          <a:pt x="227" y="86"/>
                        </a:cubicBezTo>
                        <a:cubicBezTo>
                          <a:pt x="227" y="81"/>
                          <a:pt x="247" y="97"/>
                          <a:pt x="247" y="101"/>
                        </a:cubicBezTo>
                        <a:cubicBezTo>
                          <a:pt x="247" y="104"/>
                          <a:pt x="242" y="104"/>
                          <a:pt x="242" y="107"/>
                        </a:cubicBezTo>
                        <a:cubicBezTo>
                          <a:pt x="242" y="107"/>
                          <a:pt x="243" y="107"/>
                          <a:pt x="243" y="108"/>
                        </a:cubicBezTo>
                        <a:cubicBezTo>
                          <a:pt x="243" y="117"/>
                          <a:pt x="243" y="117"/>
                          <a:pt x="243" y="117"/>
                        </a:cubicBezTo>
                        <a:cubicBezTo>
                          <a:pt x="243" y="119"/>
                          <a:pt x="244" y="120"/>
                          <a:pt x="244" y="123"/>
                        </a:cubicBezTo>
                        <a:cubicBezTo>
                          <a:pt x="244" y="126"/>
                          <a:pt x="244" y="128"/>
                          <a:pt x="244" y="131"/>
                        </a:cubicBezTo>
                        <a:cubicBezTo>
                          <a:pt x="244" y="137"/>
                          <a:pt x="244" y="137"/>
                          <a:pt x="244" y="137"/>
                        </a:cubicBezTo>
                        <a:cubicBezTo>
                          <a:pt x="244" y="142"/>
                          <a:pt x="247" y="144"/>
                          <a:pt x="247" y="148"/>
                        </a:cubicBezTo>
                        <a:cubicBezTo>
                          <a:pt x="247" y="152"/>
                          <a:pt x="244" y="154"/>
                          <a:pt x="244" y="159"/>
                        </a:cubicBezTo>
                        <a:cubicBezTo>
                          <a:pt x="244" y="163"/>
                          <a:pt x="245" y="165"/>
                          <a:pt x="245" y="169"/>
                        </a:cubicBezTo>
                        <a:cubicBezTo>
                          <a:pt x="245" y="172"/>
                          <a:pt x="243" y="174"/>
                          <a:pt x="243" y="177"/>
                        </a:cubicBezTo>
                        <a:cubicBezTo>
                          <a:pt x="243" y="180"/>
                          <a:pt x="245" y="180"/>
                          <a:pt x="245" y="183"/>
                        </a:cubicBezTo>
                        <a:cubicBezTo>
                          <a:pt x="243" y="182"/>
                          <a:pt x="242" y="181"/>
                          <a:pt x="240" y="180"/>
                        </a:cubicBezTo>
                        <a:cubicBezTo>
                          <a:pt x="240" y="180"/>
                          <a:pt x="240" y="180"/>
                          <a:pt x="240" y="179"/>
                        </a:cubicBezTo>
                        <a:cubicBezTo>
                          <a:pt x="240" y="178"/>
                          <a:pt x="241" y="177"/>
                          <a:pt x="241" y="175"/>
                        </a:cubicBezTo>
                        <a:cubicBezTo>
                          <a:pt x="235" y="178"/>
                          <a:pt x="234" y="183"/>
                          <a:pt x="233" y="189"/>
                        </a:cubicBezTo>
                        <a:cubicBezTo>
                          <a:pt x="231" y="194"/>
                          <a:pt x="229" y="196"/>
                          <a:pt x="229" y="201"/>
                        </a:cubicBezTo>
                        <a:cubicBezTo>
                          <a:pt x="229" y="202"/>
                          <a:pt x="230" y="202"/>
                          <a:pt x="230" y="202"/>
                        </a:cubicBezTo>
                        <a:close/>
                        <a:moveTo>
                          <a:pt x="191" y="273"/>
                        </a:moveTo>
                        <a:cubicBezTo>
                          <a:pt x="191" y="273"/>
                          <a:pt x="191" y="272"/>
                          <a:pt x="190" y="272"/>
                        </a:cubicBezTo>
                        <a:cubicBezTo>
                          <a:pt x="186" y="272"/>
                          <a:pt x="187" y="278"/>
                          <a:pt x="185" y="281"/>
                        </a:cubicBezTo>
                        <a:cubicBezTo>
                          <a:pt x="187" y="283"/>
                          <a:pt x="187" y="286"/>
                          <a:pt x="189" y="288"/>
                        </a:cubicBezTo>
                        <a:cubicBezTo>
                          <a:pt x="191" y="285"/>
                          <a:pt x="191" y="283"/>
                          <a:pt x="192" y="280"/>
                        </a:cubicBezTo>
                        <a:cubicBezTo>
                          <a:pt x="191" y="278"/>
                          <a:pt x="191" y="278"/>
                          <a:pt x="191" y="278"/>
                        </a:cubicBezTo>
                        <a:cubicBezTo>
                          <a:pt x="191" y="273"/>
                          <a:pt x="191" y="273"/>
                          <a:pt x="191" y="273"/>
                        </a:cubicBezTo>
                        <a:close/>
                        <a:moveTo>
                          <a:pt x="235" y="221"/>
                        </a:moveTo>
                        <a:cubicBezTo>
                          <a:pt x="234" y="220"/>
                          <a:pt x="234" y="220"/>
                          <a:pt x="234" y="220"/>
                        </a:cubicBezTo>
                        <a:cubicBezTo>
                          <a:pt x="233" y="220"/>
                          <a:pt x="233" y="220"/>
                          <a:pt x="233" y="220"/>
                        </a:cubicBezTo>
                        <a:cubicBezTo>
                          <a:pt x="232" y="222"/>
                          <a:pt x="232" y="224"/>
                          <a:pt x="231" y="226"/>
                        </a:cubicBezTo>
                        <a:cubicBezTo>
                          <a:pt x="232" y="226"/>
                          <a:pt x="233" y="227"/>
                          <a:pt x="234" y="227"/>
                        </a:cubicBezTo>
                        <a:cubicBezTo>
                          <a:pt x="234" y="227"/>
                          <a:pt x="235" y="226"/>
                          <a:pt x="235" y="226"/>
                        </a:cubicBezTo>
                        <a:cubicBezTo>
                          <a:pt x="235" y="221"/>
                          <a:pt x="235" y="221"/>
                          <a:pt x="235" y="221"/>
                        </a:cubicBezTo>
                        <a:close/>
                        <a:moveTo>
                          <a:pt x="58" y="77"/>
                        </a:moveTo>
                        <a:cubicBezTo>
                          <a:pt x="58" y="79"/>
                          <a:pt x="57" y="80"/>
                          <a:pt x="57" y="82"/>
                        </a:cubicBezTo>
                        <a:cubicBezTo>
                          <a:pt x="58" y="82"/>
                          <a:pt x="58" y="82"/>
                          <a:pt x="58" y="82"/>
                        </a:cubicBezTo>
                        <a:cubicBezTo>
                          <a:pt x="61" y="81"/>
                          <a:pt x="62" y="81"/>
                          <a:pt x="64" y="79"/>
                        </a:cubicBezTo>
                        <a:cubicBezTo>
                          <a:pt x="62" y="78"/>
                          <a:pt x="61" y="77"/>
                          <a:pt x="58" y="77"/>
                        </a:cubicBezTo>
                        <a:close/>
                        <a:moveTo>
                          <a:pt x="218" y="20"/>
                        </a:moveTo>
                        <a:cubicBezTo>
                          <a:pt x="222" y="22"/>
                          <a:pt x="224" y="25"/>
                          <a:pt x="224" y="29"/>
                        </a:cubicBezTo>
                        <a:cubicBezTo>
                          <a:pt x="224" y="29"/>
                          <a:pt x="223" y="30"/>
                          <a:pt x="222" y="30"/>
                        </a:cubicBezTo>
                        <a:cubicBezTo>
                          <a:pt x="223" y="31"/>
                          <a:pt x="223" y="31"/>
                          <a:pt x="223" y="31"/>
                        </a:cubicBezTo>
                        <a:cubicBezTo>
                          <a:pt x="227" y="31"/>
                          <a:pt x="228" y="36"/>
                          <a:pt x="230" y="41"/>
                        </a:cubicBezTo>
                        <a:cubicBezTo>
                          <a:pt x="232" y="44"/>
                          <a:pt x="233" y="46"/>
                          <a:pt x="234" y="49"/>
                        </a:cubicBezTo>
                        <a:cubicBezTo>
                          <a:pt x="236" y="48"/>
                          <a:pt x="237" y="45"/>
                          <a:pt x="240" y="45"/>
                        </a:cubicBezTo>
                        <a:cubicBezTo>
                          <a:pt x="242" y="45"/>
                          <a:pt x="243" y="46"/>
                          <a:pt x="244" y="46"/>
                        </a:cubicBezTo>
                        <a:cubicBezTo>
                          <a:pt x="245" y="46"/>
                          <a:pt x="245" y="45"/>
                          <a:pt x="245" y="44"/>
                        </a:cubicBezTo>
                        <a:cubicBezTo>
                          <a:pt x="245" y="42"/>
                          <a:pt x="245" y="41"/>
                          <a:pt x="245" y="39"/>
                        </a:cubicBezTo>
                        <a:cubicBezTo>
                          <a:pt x="244" y="39"/>
                          <a:pt x="243" y="40"/>
                          <a:pt x="242" y="40"/>
                        </a:cubicBezTo>
                        <a:cubicBezTo>
                          <a:pt x="241" y="40"/>
                          <a:pt x="241" y="39"/>
                          <a:pt x="241" y="39"/>
                        </a:cubicBezTo>
                        <a:cubicBezTo>
                          <a:pt x="242" y="37"/>
                          <a:pt x="243" y="36"/>
                          <a:pt x="243" y="34"/>
                        </a:cubicBezTo>
                        <a:cubicBezTo>
                          <a:pt x="243" y="28"/>
                          <a:pt x="243" y="28"/>
                          <a:pt x="243" y="28"/>
                        </a:cubicBezTo>
                        <a:cubicBezTo>
                          <a:pt x="233" y="28"/>
                          <a:pt x="232" y="18"/>
                          <a:pt x="225" y="11"/>
                        </a:cubicBezTo>
                        <a:cubicBezTo>
                          <a:pt x="223" y="15"/>
                          <a:pt x="222" y="18"/>
                          <a:pt x="218" y="20"/>
                        </a:cubicBezTo>
                        <a:close/>
                        <a:moveTo>
                          <a:pt x="238" y="56"/>
                        </a:moveTo>
                        <a:cubicBezTo>
                          <a:pt x="236" y="56"/>
                          <a:pt x="236" y="55"/>
                          <a:pt x="234" y="55"/>
                        </a:cubicBezTo>
                        <a:cubicBezTo>
                          <a:pt x="231" y="55"/>
                          <a:pt x="229" y="56"/>
                          <a:pt x="228" y="59"/>
                        </a:cubicBezTo>
                        <a:cubicBezTo>
                          <a:pt x="231" y="61"/>
                          <a:pt x="233" y="61"/>
                          <a:pt x="237" y="61"/>
                        </a:cubicBezTo>
                        <a:cubicBezTo>
                          <a:pt x="240" y="61"/>
                          <a:pt x="242" y="61"/>
                          <a:pt x="244" y="59"/>
                        </a:cubicBezTo>
                        <a:cubicBezTo>
                          <a:pt x="245" y="61"/>
                          <a:pt x="246" y="62"/>
                          <a:pt x="247" y="64"/>
                        </a:cubicBezTo>
                        <a:cubicBezTo>
                          <a:pt x="250" y="63"/>
                          <a:pt x="251" y="62"/>
                          <a:pt x="253" y="60"/>
                        </a:cubicBezTo>
                        <a:cubicBezTo>
                          <a:pt x="251" y="57"/>
                          <a:pt x="249" y="56"/>
                          <a:pt x="248" y="52"/>
                        </a:cubicBezTo>
                        <a:cubicBezTo>
                          <a:pt x="247" y="52"/>
                          <a:pt x="247" y="52"/>
                          <a:pt x="247" y="52"/>
                        </a:cubicBezTo>
                        <a:cubicBezTo>
                          <a:pt x="245" y="55"/>
                          <a:pt x="242" y="56"/>
                          <a:pt x="238" y="56"/>
                        </a:cubicBezTo>
                        <a:close/>
                        <a:moveTo>
                          <a:pt x="236" y="69"/>
                        </a:moveTo>
                        <a:cubicBezTo>
                          <a:pt x="236" y="70"/>
                          <a:pt x="236" y="70"/>
                          <a:pt x="236" y="71"/>
                        </a:cubicBezTo>
                        <a:cubicBezTo>
                          <a:pt x="239" y="70"/>
                          <a:pt x="240" y="69"/>
                          <a:pt x="242" y="67"/>
                        </a:cubicBezTo>
                        <a:cubicBezTo>
                          <a:pt x="239" y="66"/>
                          <a:pt x="236" y="67"/>
                          <a:pt x="236" y="69"/>
                        </a:cubicBezTo>
                        <a:close/>
                        <a:moveTo>
                          <a:pt x="55" y="62"/>
                        </a:moveTo>
                        <a:cubicBezTo>
                          <a:pt x="61" y="62"/>
                          <a:pt x="61" y="62"/>
                          <a:pt x="61" y="62"/>
                        </a:cubicBezTo>
                        <a:cubicBezTo>
                          <a:pt x="61" y="61"/>
                          <a:pt x="61" y="60"/>
                          <a:pt x="61" y="58"/>
                        </a:cubicBezTo>
                        <a:cubicBezTo>
                          <a:pt x="58" y="59"/>
                          <a:pt x="57" y="61"/>
                          <a:pt x="55" y="62"/>
                        </a:cubicBezTo>
                        <a:close/>
                        <a:moveTo>
                          <a:pt x="9" y="3"/>
                        </a:moveTo>
                        <a:cubicBezTo>
                          <a:pt x="8" y="2"/>
                          <a:pt x="8" y="1"/>
                          <a:pt x="7" y="1"/>
                        </a:cubicBezTo>
                        <a:cubicBezTo>
                          <a:pt x="5" y="0"/>
                          <a:pt x="5" y="0"/>
                          <a:pt x="5" y="0"/>
                        </a:cubicBezTo>
                        <a:cubicBezTo>
                          <a:pt x="5" y="2"/>
                          <a:pt x="6" y="3"/>
                          <a:pt x="5" y="5"/>
                        </a:cubicBezTo>
                        <a:cubicBezTo>
                          <a:pt x="5" y="7"/>
                          <a:pt x="1" y="7"/>
                          <a:pt x="1" y="9"/>
                        </a:cubicBezTo>
                        <a:cubicBezTo>
                          <a:pt x="1" y="11"/>
                          <a:pt x="2" y="12"/>
                          <a:pt x="2" y="13"/>
                        </a:cubicBezTo>
                        <a:cubicBezTo>
                          <a:pt x="2" y="17"/>
                          <a:pt x="0" y="18"/>
                          <a:pt x="0" y="21"/>
                        </a:cubicBezTo>
                        <a:cubicBezTo>
                          <a:pt x="0" y="24"/>
                          <a:pt x="0" y="24"/>
                          <a:pt x="0" y="24"/>
                        </a:cubicBezTo>
                        <a:cubicBezTo>
                          <a:pt x="1" y="24"/>
                          <a:pt x="2" y="24"/>
                          <a:pt x="3" y="24"/>
                        </a:cubicBezTo>
                        <a:cubicBezTo>
                          <a:pt x="3" y="38"/>
                          <a:pt x="3" y="38"/>
                          <a:pt x="3" y="38"/>
                        </a:cubicBezTo>
                        <a:cubicBezTo>
                          <a:pt x="3" y="38"/>
                          <a:pt x="4" y="38"/>
                          <a:pt x="4" y="38"/>
                        </a:cubicBezTo>
                        <a:cubicBezTo>
                          <a:pt x="6" y="38"/>
                          <a:pt x="6" y="36"/>
                          <a:pt x="8" y="35"/>
                        </a:cubicBezTo>
                        <a:cubicBezTo>
                          <a:pt x="12" y="33"/>
                          <a:pt x="15" y="30"/>
                          <a:pt x="15" y="25"/>
                        </a:cubicBezTo>
                        <a:cubicBezTo>
                          <a:pt x="15" y="21"/>
                          <a:pt x="13" y="19"/>
                          <a:pt x="13" y="15"/>
                        </a:cubicBezTo>
                        <a:cubicBezTo>
                          <a:pt x="13" y="11"/>
                          <a:pt x="14" y="9"/>
                          <a:pt x="14" y="6"/>
                        </a:cubicBezTo>
                        <a:cubicBezTo>
                          <a:pt x="14" y="4"/>
                          <a:pt x="11" y="4"/>
                          <a:pt x="9" y="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45" name="Google Shape;45;p4"/>
                <p:cNvGrpSpPr/>
                <p:nvPr/>
              </p:nvGrpSpPr>
              <p:grpSpPr>
                <a:xfrm>
                  <a:off x="7222619" y="4730992"/>
                  <a:ext cx="955054" cy="1350341"/>
                  <a:chOff x="4341813" y="804863"/>
                  <a:chExt cx="2811462" cy="3975099"/>
                </a:xfrm>
              </p:grpSpPr>
              <p:sp>
                <p:nvSpPr>
                  <p:cNvPr id="46" name="Google Shape;46;p4"/>
                  <p:cNvSpPr/>
                  <p:nvPr/>
                </p:nvSpPr>
                <p:spPr>
                  <a:xfrm>
                    <a:off x="4341813" y="3771900"/>
                    <a:ext cx="692150" cy="1008062"/>
                  </a:xfrm>
                  <a:custGeom>
                    <a:avLst/>
                    <a:gdLst/>
                    <a:ahLst/>
                    <a:cxnLst/>
                    <a:rect l="l" t="t" r="r" b="b"/>
                    <a:pathLst>
                      <a:path w="474" h="691" extrusionOk="0">
                        <a:moveTo>
                          <a:pt x="156" y="657"/>
                        </a:moveTo>
                        <a:cubicBezTo>
                          <a:pt x="155" y="657"/>
                          <a:pt x="155" y="658"/>
                          <a:pt x="155" y="659"/>
                        </a:cubicBezTo>
                        <a:cubicBezTo>
                          <a:pt x="155" y="660"/>
                          <a:pt x="155" y="660"/>
                          <a:pt x="156" y="661"/>
                        </a:cubicBezTo>
                        <a:cubicBezTo>
                          <a:pt x="156" y="660"/>
                          <a:pt x="157" y="659"/>
                          <a:pt x="157" y="658"/>
                        </a:cubicBezTo>
                        <a:cubicBezTo>
                          <a:pt x="157" y="657"/>
                          <a:pt x="156" y="657"/>
                          <a:pt x="156" y="657"/>
                        </a:cubicBezTo>
                        <a:close/>
                        <a:moveTo>
                          <a:pt x="191" y="568"/>
                        </a:moveTo>
                        <a:cubicBezTo>
                          <a:pt x="189" y="567"/>
                          <a:pt x="189" y="567"/>
                          <a:pt x="189" y="567"/>
                        </a:cubicBezTo>
                        <a:cubicBezTo>
                          <a:pt x="187" y="567"/>
                          <a:pt x="187" y="567"/>
                          <a:pt x="187" y="567"/>
                        </a:cubicBezTo>
                        <a:cubicBezTo>
                          <a:pt x="187" y="570"/>
                          <a:pt x="187" y="570"/>
                          <a:pt x="187" y="570"/>
                        </a:cubicBezTo>
                        <a:cubicBezTo>
                          <a:pt x="187" y="573"/>
                          <a:pt x="189" y="576"/>
                          <a:pt x="192" y="576"/>
                        </a:cubicBezTo>
                        <a:cubicBezTo>
                          <a:pt x="195" y="576"/>
                          <a:pt x="196" y="574"/>
                          <a:pt x="196" y="572"/>
                        </a:cubicBezTo>
                        <a:cubicBezTo>
                          <a:pt x="196" y="570"/>
                          <a:pt x="193" y="570"/>
                          <a:pt x="193" y="569"/>
                        </a:cubicBezTo>
                        <a:cubicBezTo>
                          <a:pt x="193" y="568"/>
                          <a:pt x="192" y="568"/>
                          <a:pt x="191" y="568"/>
                        </a:cubicBezTo>
                        <a:close/>
                        <a:moveTo>
                          <a:pt x="286" y="604"/>
                        </a:moveTo>
                        <a:cubicBezTo>
                          <a:pt x="290" y="604"/>
                          <a:pt x="290" y="604"/>
                          <a:pt x="290" y="604"/>
                        </a:cubicBezTo>
                        <a:cubicBezTo>
                          <a:pt x="290" y="603"/>
                          <a:pt x="290" y="601"/>
                          <a:pt x="288" y="601"/>
                        </a:cubicBezTo>
                        <a:cubicBezTo>
                          <a:pt x="287" y="601"/>
                          <a:pt x="286" y="603"/>
                          <a:pt x="286" y="604"/>
                        </a:cubicBezTo>
                        <a:close/>
                        <a:moveTo>
                          <a:pt x="334" y="564"/>
                        </a:moveTo>
                        <a:cubicBezTo>
                          <a:pt x="332" y="568"/>
                          <a:pt x="330" y="570"/>
                          <a:pt x="325" y="571"/>
                        </a:cubicBezTo>
                        <a:cubicBezTo>
                          <a:pt x="325" y="572"/>
                          <a:pt x="325" y="572"/>
                          <a:pt x="325" y="572"/>
                        </a:cubicBezTo>
                        <a:cubicBezTo>
                          <a:pt x="330" y="572"/>
                          <a:pt x="330" y="572"/>
                          <a:pt x="330" y="572"/>
                        </a:cubicBezTo>
                        <a:cubicBezTo>
                          <a:pt x="333" y="582"/>
                          <a:pt x="336" y="572"/>
                          <a:pt x="336" y="567"/>
                        </a:cubicBezTo>
                        <a:cubicBezTo>
                          <a:pt x="336" y="565"/>
                          <a:pt x="335" y="565"/>
                          <a:pt x="334" y="564"/>
                        </a:cubicBezTo>
                        <a:close/>
                        <a:moveTo>
                          <a:pt x="220" y="551"/>
                        </a:moveTo>
                        <a:cubicBezTo>
                          <a:pt x="222" y="552"/>
                          <a:pt x="223" y="554"/>
                          <a:pt x="226" y="554"/>
                        </a:cubicBezTo>
                        <a:cubicBezTo>
                          <a:pt x="226" y="553"/>
                          <a:pt x="226" y="550"/>
                          <a:pt x="228" y="550"/>
                        </a:cubicBezTo>
                        <a:cubicBezTo>
                          <a:pt x="232" y="550"/>
                          <a:pt x="234" y="553"/>
                          <a:pt x="237" y="555"/>
                        </a:cubicBezTo>
                        <a:cubicBezTo>
                          <a:pt x="243" y="559"/>
                          <a:pt x="246" y="562"/>
                          <a:pt x="247" y="568"/>
                        </a:cubicBezTo>
                        <a:cubicBezTo>
                          <a:pt x="249" y="573"/>
                          <a:pt x="250" y="577"/>
                          <a:pt x="254" y="579"/>
                        </a:cubicBezTo>
                        <a:cubicBezTo>
                          <a:pt x="259" y="581"/>
                          <a:pt x="264" y="582"/>
                          <a:pt x="264" y="587"/>
                        </a:cubicBezTo>
                        <a:cubicBezTo>
                          <a:pt x="264" y="588"/>
                          <a:pt x="263" y="589"/>
                          <a:pt x="263" y="590"/>
                        </a:cubicBezTo>
                        <a:cubicBezTo>
                          <a:pt x="265" y="591"/>
                          <a:pt x="266" y="592"/>
                          <a:pt x="268" y="592"/>
                        </a:cubicBezTo>
                        <a:cubicBezTo>
                          <a:pt x="269" y="592"/>
                          <a:pt x="270" y="591"/>
                          <a:pt x="271" y="591"/>
                        </a:cubicBezTo>
                        <a:cubicBezTo>
                          <a:pt x="273" y="591"/>
                          <a:pt x="273" y="594"/>
                          <a:pt x="273" y="596"/>
                        </a:cubicBezTo>
                        <a:cubicBezTo>
                          <a:pt x="274" y="598"/>
                          <a:pt x="275" y="599"/>
                          <a:pt x="275" y="601"/>
                        </a:cubicBezTo>
                        <a:cubicBezTo>
                          <a:pt x="275" y="603"/>
                          <a:pt x="275" y="603"/>
                          <a:pt x="275" y="603"/>
                        </a:cubicBezTo>
                        <a:cubicBezTo>
                          <a:pt x="273" y="603"/>
                          <a:pt x="273" y="603"/>
                          <a:pt x="273" y="603"/>
                        </a:cubicBezTo>
                        <a:cubicBezTo>
                          <a:pt x="271" y="603"/>
                          <a:pt x="270" y="602"/>
                          <a:pt x="268" y="602"/>
                        </a:cubicBezTo>
                        <a:cubicBezTo>
                          <a:pt x="266" y="602"/>
                          <a:pt x="265" y="604"/>
                          <a:pt x="262" y="604"/>
                        </a:cubicBezTo>
                        <a:cubicBezTo>
                          <a:pt x="261" y="604"/>
                          <a:pt x="260" y="604"/>
                          <a:pt x="259" y="604"/>
                        </a:cubicBezTo>
                        <a:cubicBezTo>
                          <a:pt x="256" y="604"/>
                          <a:pt x="253" y="604"/>
                          <a:pt x="252" y="601"/>
                        </a:cubicBezTo>
                        <a:cubicBezTo>
                          <a:pt x="252" y="599"/>
                          <a:pt x="252" y="597"/>
                          <a:pt x="250" y="596"/>
                        </a:cubicBezTo>
                        <a:cubicBezTo>
                          <a:pt x="249" y="598"/>
                          <a:pt x="245" y="599"/>
                          <a:pt x="245" y="602"/>
                        </a:cubicBezTo>
                        <a:cubicBezTo>
                          <a:pt x="245" y="604"/>
                          <a:pt x="246" y="605"/>
                          <a:pt x="246" y="607"/>
                        </a:cubicBezTo>
                        <a:cubicBezTo>
                          <a:pt x="246" y="608"/>
                          <a:pt x="246" y="609"/>
                          <a:pt x="245" y="611"/>
                        </a:cubicBezTo>
                        <a:cubicBezTo>
                          <a:pt x="246" y="609"/>
                          <a:pt x="247" y="607"/>
                          <a:pt x="249" y="607"/>
                        </a:cubicBezTo>
                        <a:cubicBezTo>
                          <a:pt x="256" y="607"/>
                          <a:pt x="259" y="614"/>
                          <a:pt x="265" y="614"/>
                        </a:cubicBezTo>
                        <a:cubicBezTo>
                          <a:pt x="267" y="614"/>
                          <a:pt x="268" y="613"/>
                          <a:pt x="270" y="613"/>
                        </a:cubicBezTo>
                        <a:cubicBezTo>
                          <a:pt x="270" y="613"/>
                          <a:pt x="270" y="613"/>
                          <a:pt x="271" y="614"/>
                        </a:cubicBezTo>
                        <a:cubicBezTo>
                          <a:pt x="269" y="617"/>
                          <a:pt x="266" y="618"/>
                          <a:pt x="263" y="619"/>
                        </a:cubicBezTo>
                        <a:cubicBezTo>
                          <a:pt x="264" y="620"/>
                          <a:pt x="266" y="621"/>
                          <a:pt x="268" y="621"/>
                        </a:cubicBezTo>
                        <a:cubicBezTo>
                          <a:pt x="271" y="621"/>
                          <a:pt x="273" y="618"/>
                          <a:pt x="273" y="615"/>
                        </a:cubicBezTo>
                        <a:cubicBezTo>
                          <a:pt x="273" y="614"/>
                          <a:pt x="273" y="614"/>
                          <a:pt x="273" y="613"/>
                        </a:cubicBezTo>
                        <a:cubicBezTo>
                          <a:pt x="273" y="612"/>
                          <a:pt x="274" y="612"/>
                          <a:pt x="274" y="611"/>
                        </a:cubicBezTo>
                        <a:cubicBezTo>
                          <a:pt x="271" y="610"/>
                          <a:pt x="270" y="608"/>
                          <a:pt x="268" y="607"/>
                        </a:cubicBezTo>
                        <a:cubicBezTo>
                          <a:pt x="272" y="607"/>
                          <a:pt x="274" y="608"/>
                          <a:pt x="278" y="608"/>
                        </a:cubicBezTo>
                        <a:cubicBezTo>
                          <a:pt x="279" y="608"/>
                          <a:pt x="279" y="607"/>
                          <a:pt x="280" y="606"/>
                        </a:cubicBezTo>
                        <a:cubicBezTo>
                          <a:pt x="281" y="607"/>
                          <a:pt x="281" y="607"/>
                          <a:pt x="281" y="607"/>
                        </a:cubicBezTo>
                        <a:cubicBezTo>
                          <a:pt x="281" y="609"/>
                          <a:pt x="281" y="609"/>
                          <a:pt x="281" y="609"/>
                        </a:cubicBezTo>
                        <a:cubicBezTo>
                          <a:pt x="281" y="611"/>
                          <a:pt x="279" y="612"/>
                          <a:pt x="279" y="614"/>
                        </a:cubicBezTo>
                        <a:cubicBezTo>
                          <a:pt x="279" y="621"/>
                          <a:pt x="286" y="623"/>
                          <a:pt x="286" y="630"/>
                        </a:cubicBezTo>
                        <a:cubicBezTo>
                          <a:pt x="286" y="633"/>
                          <a:pt x="281" y="633"/>
                          <a:pt x="281" y="635"/>
                        </a:cubicBezTo>
                        <a:cubicBezTo>
                          <a:pt x="281" y="637"/>
                          <a:pt x="282" y="637"/>
                          <a:pt x="283" y="638"/>
                        </a:cubicBezTo>
                        <a:cubicBezTo>
                          <a:pt x="281" y="639"/>
                          <a:pt x="280" y="639"/>
                          <a:pt x="278" y="640"/>
                        </a:cubicBezTo>
                        <a:cubicBezTo>
                          <a:pt x="279" y="641"/>
                          <a:pt x="279" y="642"/>
                          <a:pt x="281" y="643"/>
                        </a:cubicBezTo>
                        <a:cubicBezTo>
                          <a:pt x="283" y="644"/>
                          <a:pt x="285" y="643"/>
                          <a:pt x="285" y="645"/>
                        </a:cubicBezTo>
                        <a:cubicBezTo>
                          <a:pt x="285" y="648"/>
                          <a:pt x="285" y="650"/>
                          <a:pt x="283" y="653"/>
                        </a:cubicBezTo>
                        <a:cubicBezTo>
                          <a:pt x="280" y="650"/>
                          <a:pt x="279" y="648"/>
                          <a:pt x="276" y="645"/>
                        </a:cubicBezTo>
                        <a:cubicBezTo>
                          <a:pt x="275" y="645"/>
                          <a:pt x="275" y="645"/>
                          <a:pt x="275" y="645"/>
                        </a:cubicBezTo>
                        <a:cubicBezTo>
                          <a:pt x="275" y="648"/>
                          <a:pt x="276" y="649"/>
                          <a:pt x="276" y="652"/>
                        </a:cubicBezTo>
                        <a:cubicBezTo>
                          <a:pt x="276" y="653"/>
                          <a:pt x="276" y="653"/>
                          <a:pt x="276" y="653"/>
                        </a:cubicBezTo>
                        <a:cubicBezTo>
                          <a:pt x="273" y="653"/>
                          <a:pt x="273" y="653"/>
                          <a:pt x="273" y="653"/>
                        </a:cubicBezTo>
                        <a:cubicBezTo>
                          <a:pt x="269" y="653"/>
                          <a:pt x="267" y="652"/>
                          <a:pt x="263" y="652"/>
                        </a:cubicBezTo>
                        <a:cubicBezTo>
                          <a:pt x="260" y="652"/>
                          <a:pt x="259" y="653"/>
                          <a:pt x="256" y="654"/>
                        </a:cubicBezTo>
                        <a:cubicBezTo>
                          <a:pt x="254" y="654"/>
                          <a:pt x="252" y="653"/>
                          <a:pt x="249" y="654"/>
                        </a:cubicBezTo>
                        <a:cubicBezTo>
                          <a:pt x="245" y="656"/>
                          <a:pt x="243" y="658"/>
                          <a:pt x="239" y="659"/>
                        </a:cubicBezTo>
                        <a:cubicBezTo>
                          <a:pt x="235" y="660"/>
                          <a:pt x="235" y="663"/>
                          <a:pt x="232" y="665"/>
                        </a:cubicBezTo>
                        <a:cubicBezTo>
                          <a:pt x="228" y="667"/>
                          <a:pt x="225" y="667"/>
                          <a:pt x="221" y="667"/>
                        </a:cubicBezTo>
                        <a:cubicBezTo>
                          <a:pt x="216" y="667"/>
                          <a:pt x="213" y="664"/>
                          <a:pt x="208" y="664"/>
                        </a:cubicBezTo>
                        <a:cubicBezTo>
                          <a:pt x="204" y="664"/>
                          <a:pt x="206" y="670"/>
                          <a:pt x="204" y="673"/>
                        </a:cubicBezTo>
                        <a:cubicBezTo>
                          <a:pt x="203" y="672"/>
                          <a:pt x="202" y="671"/>
                          <a:pt x="202" y="670"/>
                        </a:cubicBezTo>
                        <a:cubicBezTo>
                          <a:pt x="202" y="667"/>
                          <a:pt x="202" y="667"/>
                          <a:pt x="202" y="667"/>
                        </a:cubicBezTo>
                        <a:cubicBezTo>
                          <a:pt x="202" y="665"/>
                          <a:pt x="204" y="665"/>
                          <a:pt x="204" y="663"/>
                        </a:cubicBezTo>
                        <a:cubicBezTo>
                          <a:pt x="204" y="662"/>
                          <a:pt x="204" y="662"/>
                          <a:pt x="204" y="662"/>
                        </a:cubicBezTo>
                        <a:cubicBezTo>
                          <a:pt x="202" y="663"/>
                          <a:pt x="198" y="663"/>
                          <a:pt x="198" y="666"/>
                        </a:cubicBezTo>
                        <a:cubicBezTo>
                          <a:pt x="198" y="667"/>
                          <a:pt x="200" y="667"/>
                          <a:pt x="201" y="668"/>
                        </a:cubicBezTo>
                        <a:cubicBezTo>
                          <a:pt x="200" y="668"/>
                          <a:pt x="199" y="668"/>
                          <a:pt x="198" y="669"/>
                        </a:cubicBezTo>
                        <a:cubicBezTo>
                          <a:pt x="199" y="670"/>
                          <a:pt x="199" y="670"/>
                          <a:pt x="199" y="672"/>
                        </a:cubicBezTo>
                        <a:cubicBezTo>
                          <a:pt x="199" y="675"/>
                          <a:pt x="196" y="676"/>
                          <a:pt x="195" y="679"/>
                        </a:cubicBezTo>
                        <a:cubicBezTo>
                          <a:pt x="194" y="682"/>
                          <a:pt x="194" y="686"/>
                          <a:pt x="191" y="686"/>
                        </a:cubicBezTo>
                        <a:cubicBezTo>
                          <a:pt x="189" y="686"/>
                          <a:pt x="188" y="683"/>
                          <a:pt x="186" y="683"/>
                        </a:cubicBezTo>
                        <a:cubicBezTo>
                          <a:pt x="180" y="683"/>
                          <a:pt x="180" y="691"/>
                          <a:pt x="174" y="691"/>
                        </a:cubicBezTo>
                        <a:cubicBezTo>
                          <a:pt x="170" y="691"/>
                          <a:pt x="167" y="690"/>
                          <a:pt x="165" y="688"/>
                        </a:cubicBezTo>
                        <a:cubicBezTo>
                          <a:pt x="165" y="683"/>
                          <a:pt x="165" y="683"/>
                          <a:pt x="165" y="683"/>
                        </a:cubicBezTo>
                        <a:cubicBezTo>
                          <a:pt x="165" y="682"/>
                          <a:pt x="165" y="682"/>
                          <a:pt x="166" y="681"/>
                        </a:cubicBezTo>
                        <a:cubicBezTo>
                          <a:pt x="160" y="681"/>
                          <a:pt x="160" y="681"/>
                          <a:pt x="160" y="681"/>
                        </a:cubicBezTo>
                        <a:cubicBezTo>
                          <a:pt x="157" y="681"/>
                          <a:pt x="156" y="684"/>
                          <a:pt x="153" y="684"/>
                        </a:cubicBezTo>
                        <a:cubicBezTo>
                          <a:pt x="153" y="682"/>
                          <a:pt x="155" y="682"/>
                          <a:pt x="156" y="680"/>
                        </a:cubicBezTo>
                        <a:cubicBezTo>
                          <a:pt x="157" y="678"/>
                          <a:pt x="158" y="676"/>
                          <a:pt x="160" y="676"/>
                        </a:cubicBezTo>
                        <a:cubicBezTo>
                          <a:pt x="162" y="676"/>
                          <a:pt x="163" y="677"/>
                          <a:pt x="164" y="678"/>
                        </a:cubicBezTo>
                        <a:cubicBezTo>
                          <a:pt x="165" y="675"/>
                          <a:pt x="166" y="673"/>
                          <a:pt x="169" y="671"/>
                        </a:cubicBezTo>
                        <a:cubicBezTo>
                          <a:pt x="172" y="668"/>
                          <a:pt x="175" y="669"/>
                          <a:pt x="178" y="666"/>
                        </a:cubicBezTo>
                        <a:cubicBezTo>
                          <a:pt x="180" y="663"/>
                          <a:pt x="180" y="660"/>
                          <a:pt x="180" y="657"/>
                        </a:cubicBezTo>
                        <a:cubicBezTo>
                          <a:pt x="181" y="654"/>
                          <a:pt x="182" y="653"/>
                          <a:pt x="182" y="650"/>
                        </a:cubicBezTo>
                        <a:cubicBezTo>
                          <a:pt x="182" y="648"/>
                          <a:pt x="180" y="647"/>
                          <a:pt x="180" y="645"/>
                        </a:cubicBezTo>
                        <a:cubicBezTo>
                          <a:pt x="180" y="642"/>
                          <a:pt x="184" y="642"/>
                          <a:pt x="185" y="639"/>
                        </a:cubicBezTo>
                        <a:cubicBezTo>
                          <a:pt x="187" y="636"/>
                          <a:pt x="189" y="632"/>
                          <a:pt x="193" y="632"/>
                        </a:cubicBezTo>
                        <a:cubicBezTo>
                          <a:pt x="196" y="632"/>
                          <a:pt x="198" y="633"/>
                          <a:pt x="200" y="635"/>
                        </a:cubicBezTo>
                        <a:cubicBezTo>
                          <a:pt x="201" y="635"/>
                          <a:pt x="201" y="635"/>
                          <a:pt x="201" y="635"/>
                        </a:cubicBezTo>
                        <a:cubicBezTo>
                          <a:pt x="199" y="630"/>
                          <a:pt x="200" y="626"/>
                          <a:pt x="198" y="621"/>
                        </a:cubicBezTo>
                        <a:cubicBezTo>
                          <a:pt x="197" y="618"/>
                          <a:pt x="195" y="617"/>
                          <a:pt x="195" y="613"/>
                        </a:cubicBezTo>
                        <a:cubicBezTo>
                          <a:pt x="195" y="610"/>
                          <a:pt x="198" y="610"/>
                          <a:pt x="200" y="608"/>
                        </a:cubicBezTo>
                        <a:cubicBezTo>
                          <a:pt x="200" y="608"/>
                          <a:pt x="200" y="609"/>
                          <a:pt x="200" y="609"/>
                        </a:cubicBezTo>
                        <a:cubicBezTo>
                          <a:pt x="200" y="612"/>
                          <a:pt x="200" y="612"/>
                          <a:pt x="200" y="612"/>
                        </a:cubicBezTo>
                        <a:cubicBezTo>
                          <a:pt x="199" y="616"/>
                          <a:pt x="199" y="616"/>
                          <a:pt x="199" y="616"/>
                        </a:cubicBezTo>
                        <a:cubicBezTo>
                          <a:pt x="200" y="616"/>
                          <a:pt x="200" y="617"/>
                          <a:pt x="200" y="617"/>
                        </a:cubicBezTo>
                        <a:cubicBezTo>
                          <a:pt x="207" y="615"/>
                          <a:pt x="212" y="611"/>
                          <a:pt x="212" y="603"/>
                        </a:cubicBezTo>
                        <a:cubicBezTo>
                          <a:pt x="212" y="595"/>
                          <a:pt x="209" y="591"/>
                          <a:pt x="205" y="583"/>
                        </a:cubicBezTo>
                        <a:cubicBezTo>
                          <a:pt x="204" y="580"/>
                          <a:pt x="201" y="579"/>
                          <a:pt x="201" y="576"/>
                        </a:cubicBezTo>
                        <a:cubicBezTo>
                          <a:pt x="201" y="573"/>
                          <a:pt x="203" y="572"/>
                          <a:pt x="203" y="570"/>
                        </a:cubicBezTo>
                        <a:cubicBezTo>
                          <a:pt x="203" y="569"/>
                          <a:pt x="202" y="569"/>
                          <a:pt x="202" y="568"/>
                        </a:cubicBezTo>
                        <a:cubicBezTo>
                          <a:pt x="202" y="559"/>
                          <a:pt x="207" y="551"/>
                          <a:pt x="215" y="551"/>
                        </a:cubicBezTo>
                        <a:cubicBezTo>
                          <a:pt x="217" y="551"/>
                          <a:pt x="218" y="551"/>
                          <a:pt x="220" y="551"/>
                        </a:cubicBezTo>
                        <a:close/>
                        <a:moveTo>
                          <a:pt x="296" y="4"/>
                        </a:moveTo>
                        <a:cubicBezTo>
                          <a:pt x="293" y="5"/>
                          <a:pt x="292" y="8"/>
                          <a:pt x="290" y="9"/>
                        </a:cubicBezTo>
                        <a:cubicBezTo>
                          <a:pt x="286" y="12"/>
                          <a:pt x="283" y="15"/>
                          <a:pt x="283" y="20"/>
                        </a:cubicBezTo>
                        <a:cubicBezTo>
                          <a:pt x="283" y="23"/>
                          <a:pt x="285" y="24"/>
                          <a:pt x="285" y="26"/>
                        </a:cubicBezTo>
                        <a:cubicBezTo>
                          <a:pt x="285" y="30"/>
                          <a:pt x="285" y="30"/>
                          <a:pt x="285" y="30"/>
                        </a:cubicBezTo>
                        <a:cubicBezTo>
                          <a:pt x="283" y="39"/>
                          <a:pt x="283" y="39"/>
                          <a:pt x="283" y="39"/>
                        </a:cubicBezTo>
                        <a:cubicBezTo>
                          <a:pt x="285" y="41"/>
                          <a:pt x="288" y="41"/>
                          <a:pt x="288" y="43"/>
                        </a:cubicBezTo>
                        <a:cubicBezTo>
                          <a:pt x="288" y="49"/>
                          <a:pt x="288" y="52"/>
                          <a:pt x="285" y="57"/>
                        </a:cubicBezTo>
                        <a:cubicBezTo>
                          <a:pt x="284" y="59"/>
                          <a:pt x="281" y="59"/>
                          <a:pt x="281" y="62"/>
                        </a:cubicBezTo>
                        <a:cubicBezTo>
                          <a:pt x="281" y="66"/>
                          <a:pt x="287" y="66"/>
                          <a:pt x="287" y="70"/>
                        </a:cubicBezTo>
                        <a:cubicBezTo>
                          <a:pt x="287" y="73"/>
                          <a:pt x="285" y="75"/>
                          <a:pt x="285" y="78"/>
                        </a:cubicBezTo>
                        <a:cubicBezTo>
                          <a:pt x="285" y="85"/>
                          <a:pt x="291" y="87"/>
                          <a:pt x="296" y="93"/>
                        </a:cubicBezTo>
                        <a:cubicBezTo>
                          <a:pt x="298" y="96"/>
                          <a:pt x="298" y="99"/>
                          <a:pt x="298" y="103"/>
                        </a:cubicBezTo>
                        <a:cubicBezTo>
                          <a:pt x="298" y="105"/>
                          <a:pt x="298" y="109"/>
                          <a:pt x="295" y="110"/>
                        </a:cubicBezTo>
                        <a:cubicBezTo>
                          <a:pt x="292" y="109"/>
                          <a:pt x="292" y="109"/>
                          <a:pt x="292" y="109"/>
                        </a:cubicBezTo>
                        <a:cubicBezTo>
                          <a:pt x="288" y="109"/>
                          <a:pt x="288" y="109"/>
                          <a:pt x="288" y="109"/>
                        </a:cubicBezTo>
                        <a:cubicBezTo>
                          <a:pt x="282" y="109"/>
                          <a:pt x="281" y="115"/>
                          <a:pt x="280" y="120"/>
                        </a:cubicBezTo>
                        <a:cubicBezTo>
                          <a:pt x="278" y="124"/>
                          <a:pt x="275" y="127"/>
                          <a:pt x="275" y="132"/>
                        </a:cubicBezTo>
                        <a:cubicBezTo>
                          <a:pt x="275" y="132"/>
                          <a:pt x="276" y="132"/>
                          <a:pt x="276" y="133"/>
                        </a:cubicBezTo>
                        <a:cubicBezTo>
                          <a:pt x="276" y="135"/>
                          <a:pt x="274" y="136"/>
                          <a:pt x="272" y="137"/>
                        </a:cubicBezTo>
                        <a:cubicBezTo>
                          <a:pt x="269" y="140"/>
                          <a:pt x="271" y="144"/>
                          <a:pt x="271" y="148"/>
                        </a:cubicBezTo>
                        <a:cubicBezTo>
                          <a:pt x="271" y="170"/>
                          <a:pt x="271" y="170"/>
                          <a:pt x="271" y="170"/>
                        </a:cubicBezTo>
                        <a:cubicBezTo>
                          <a:pt x="281" y="171"/>
                          <a:pt x="286" y="174"/>
                          <a:pt x="297" y="173"/>
                        </a:cubicBezTo>
                        <a:cubicBezTo>
                          <a:pt x="296" y="175"/>
                          <a:pt x="297" y="175"/>
                          <a:pt x="297" y="177"/>
                        </a:cubicBezTo>
                        <a:cubicBezTo>
                          <a:pt x="297" y="179"/>
                          <a:pt x="297" y="181"/>
                          <a:pt x="296" y="183"/>
                        </a:cubicBezTo>
                        <a:cubicBezTo>
                          <a:pt x="294" y="185"/>
                          <a:pt x="292" y="185"/>
                          <a:pt x="292" y="187"/>
                        </a:cubicBezTo>
                        <a:cubicBezTo>
                          <a:pt x="292" y="192"/>
                          <a:pt x="287" y="193"/>
                          <a:pt x="285" y="198"/>
                        </a:cubicBezTo>
                        <a:cubicBezTo>
                          <a:pt x="290" y="199"/>
                          <a:pt x="289" y="205"/>
                          <a:pt x="291" y="210"/>
                        </a:cubicBezTo>
                        <a:cubicBezTo>
                          <a:pt x="291" y="213"/>
                          <a:pt x="295" y="212"/>
                          <a:pt x="297" y="215"/>
                        </a:cubicBezTo>
                        <a:cubicBezTo>
                          <a:pt x="298" y="217"/>
                          <a:pt x="297" y="218"/>
                          <a:pt x="297" y="220"/>
                        </a:cubicBezTo>
                        <a:cubicBezTo>
                          <a:pt x="297" y="222"/>
                          <a:pt x="299" y="222"/>
                          <a:pt x="299" y="223"/>
                        </a:cubicBezTo>
                        <a:cubicBezTo>
                          <a:pt x="301" y="230"/>
                          <a:pt x="301" y="233"/>
                          <a:pt x="302" y="240"/>
                        </a:cubicBezTo>
                        <a:cubicBezTo>
                          <a:pt x="305" y="240"/>
                          <a:pt x="305" y="240"/>
                          <a:pt x="305" y="240"/>
                        </a:cubicBezTo>
                        <a:cubicBezTo>
                          <a:pt x="307" y="240"/>
                          <a:pt x="308" y="239"/>
                          <a:pt x="310" y="239"/>
                        </a:cubicBezTo>
                        <a:cubicBezTo>
                          <a:pt x="314" y="239"/>
                          <a:pt x="316" y="240"/>
                          <a:pt x="320" y="239"/>
                        </a:cubicBezTo>
                        <a:cubicBezTo>
                          <a:pt x="320" y="243"/>
                          <a:pt x="319" y="245"/>
                          <a:pt x="321" y="248"/>
                        </a:cubicBezTo>
                        <a:cubicBezTo>
                          <a:pt x="323" y="250"/>
                          <a:pt x="325" y="251"/>
                          <a:pt x="329" y="251"/>
                        </a:cubicBezTo>
                        <a:cubicBezTo>
                          <a:pt x="330" y="251"/>
                          <a:pt x="330" y="247"/>
                          <a:pt x="331" y="247"/>
                        </a:cubicBezTo>
                        <a:cubicBezTo>
                          <a:pt x="335" y="247"/>
                          <a:pt x="336" y="250"/>
                          <a:pt x="338" y="252"/>
                        </a:cubicBezTo>
                        <a:cubicBezTo>
                          <a:pt x="342" y="255"/>
                          <a:pt x="345" y="256"/>
                          <a:pt x="349" y="257"/>
                        </a:cubicBezTo>
                        <a:cubicBezTo>
                          <a:pt x="351" y="258"/>
                          <a:pt x="353" y="257"/>
                          <a:pt x="354" y="258"/>
                        </a:cubicBezTo>
                        <a:cubicBezTo>
                          <a:pt x="356" y="260"/>
                          <a:pt x="357" y="261"/>
                          <a:pt x="359" y="263"/>
                        </a:cubicBezTo>
                        <a:cubicBezTo>
                          <a:pt x="361" y="265"/>
                          <a:pt x="359" y="269"/>
                          <a:pt x="362" y="269"/>
                        </a:cubicBezTo>
                        <a:cubicBezTo>
                          <a:pt x="363" y="269"/>
                          <a:pt x="364" y="268"/>
                          <a:pt x="365" y="268"/>
                        </a:cubicBezTo>
                        <a:cubicBezTo>
                          <a:pt x="371" y="269"/>
                          <a:pt x="371" y="269"/>
                          <a:pt x="371" y="269"/>
                        </a:cubicBezTo>
                        <a:cubicBezTo>
                          <a:pt x="374" y="267"/>
                          <a:pt x="374" y="264"/>
                          <a:pt x="377" y="263"/>
                        </a:cubicBezTo>
                        <a:cubicBezTo>
                          <a:pt x="378" y="264"/>
                          <a:pt x="379" y="266"/>
                          <a:pt x="380" y="266"/>
                        </a:cubicBezTo>
                        <a:cubicBezTo>
                          <a:pt x="382" y="266"/>
                          <a:pt x="383" y="264"/>
                          <a:pt x="384" y="264"/>
                        </a:cubicBezTo>
                        <a:cubicBezTo>
                          <a:pt x="385" y="268"/>
                          <a:pt x="388" y="268"/>
                          <a:pt x="389" y="272"/>
                        </a:cubicBezTo>
                        <a:cubicBezTo>
                          <a:pt x="390" y="272"/>
                          <a:pt x="390" y="272"/>
                          <a:pt x="390" y="272"/>
                        </a:cubicBezTo>
                        <a:cubicBezTo>
                          <a:pt x="396" y="268"/>
                          <a:pt x="395" y="263"/>
                          <a:pt x="398" y="256"/>
                        </a:cubicBezTo>
                        <a:cubicBezTo>
                          <a:pt x="404" y="243"/>
                          <a:pt x="408" y="235"/>
                          <a:pt x="420" y="226"/>
                        </a:cubicBezTo>
                        <a:cubicBezTo>
                          <a:pt x="423" y="230"/>
                          <a:pt x="424" y="233"/>
                          <a:pt x="426" y="237"/>
                        </a:cubicBezTo>
                        <a:cubicBezTo>
                          <a:pt x="427" y="240"/>
                          <a:pt x="430" y="240"/>
                          <a:pt x="433" y="242"/>
                        </a:cubicBezTo>
                        <a:cubicBezTo>
                          <a:pt x="436" y="244"/>
                          <a:pt x="435" y="248"/>
                          <a:pt x="436" y="252"/>
                        </a:cubicBezTo>
                        <a:cubicBezTo>
                          <a:pt x="437" y="255"/>
                          <a:pt x="442" y="254"/>
                          <a:pt x="442" y="257"/>
                        </a:cubicBezTo>
                        <a:cubicBezTo>
                          <a:pt x="442" y="260"/>
                          <a:pt x="442" y="263"/>
                          <a:pt x="439" y="265"/>
                        </a:cubicBezTo>
                        <a:cubicBezTo>
                          <a:pt x="437" y="266"/>
                          <a:pt x="434" y="265"/>
                          <a:pt x="433" y="267"/>
                        </a:cubicBezTo>
                        <a:cubicBezTo>
                          <a:pt x="432" y="268"/>
                          <a:pt x="433" y="270"/>
                          <a:pt x="432" y="272"/>
                        </a:cubicBezTo>
                        <a:cubicBezTo>
                          <a:pt x="430" y="280"/>
                          <a:pt x="428" y="284"/>
                          <a:pt x="426" y="292"/>
                        </a:cubicBezTo>
                        <a:cubicBezTo>
                          <a:pt x="423" y="299"/>
                          <a:pt x="421" y="304"/>
                          <a:pt x="418" y="312"/>
                        </a:cubicBezTo>
                        <a:cubicBezTo>
                          <a:pt x="417" y="313"/>
                          <a:pt x="415" y="313"/>
                          <a:pt x="414" y="315"/>
                        </a:cubicBezTo>
                        <a:cubicBezTo>
                          <a:pt x="413" y="316"/>
                          <a:pt x="413" y="318"/>
                          <a:pt x="413" y="319"/>
                        </a:cubicBezTo>
                        <a:cubicBezTo>
                          <a:pt x="412" y="323"/>
                          <a:pt x="410" y="325"/>
                          <a:pt x="410" y="330"/>
                        </a:cubicBezTo>
                        <a:cubicBezTo>
                          <a:pt x="410" y="331"/>
                          <a:pt x="411" y="333"/>
                          <a:pt x="411" y="334"/>
                        </a:cubicBezTo>
                        <a:cubicBezTo>
                          <a:pt x="411" y="345"/>
                          <a:pt x="411" y="345"/>
                          <a:pt x="411" y="345"/>
                        </a:cubicBezTo>
                        <a:cubicBezTo>
                          <a:pt x="411" y="349"/>
                          <a:pt x="413" y="351"/>
                          <a:pt x="413" y="355"/>
                        </a:cubicBezTo>
                        <a:cubicBezTo>
                          <a:pt x="413" y="356"/>
                          <a:pt x="412" y="357"/>
                          <a:pt x="412" y="358"/>
                        </a:cubicBezTo>
                        <a:cubicBezTo>
                          <a:pt x="412" y="362"/>
                          <a:pt x="412" y="362"/>
                          <a:pt x="412" y="362"/>
                        </a:cubicBezTo>
                        <a:cubicBezTo>
                          <a:pt x="412" y="362"/>
                          <a:pt x="413" y="362"/>
                          <a:pt x="413" y="362"/>
                        </a:cubicBezTo>
                        <a:cubicBezTo>
                          <a:pt x="415" y="362"/>
                          <a:pt x="416" y="360"/>
                          <a:pt x="419" y="360"/>
                        </a:cubicBezTo>
                        <a:cubicBezTo>
                          <a:pt x="422" y="360"/>
                          <a:pt x="422" y="364"/>
                          <a:pt x="424" y="366"/>
                        </a:cubicBezTo>
                        <a:cubicBezTo>
                          <a:pt x="421" y="377"/>
                          <a:pt x="421" y="377"/>
                          <a:pt x="421" y="377"/>
                        </a:cubicBezTo>
                        <a:cubicBezTo>
                          <a:pt x="422" y="379"/>
                          <a:pt x="424" y="379"/>
                          <a:pt x="424" y="381"/>
                        </a:cubicBezTo>
                        <a:cubicBezTo>
                          <a:pt x="424" y="384"/>
                          <a:pt x="422" y="385"/>
                          <a:pt x="422" y="388"/>
                        </a:cubicBezTo>
                        <a:cubicBezTo>
                          <a:pt x="421" y="389"/>
                          <a:pt x="420" y="389"/>
                          <a:pt x="420" y="390"/>
                        </a:cubicBezTo>
                        <a:cubicBezTo>
                          <a:pt x="420" y="393"/>
                          <a:pt x="422" y="394"/>
                          <a:pt x="423" y="397"/>
                        </a:cubicBezTo>
                        <a:cubicBezTo>
                          <a:pt x="425" y="399"/>
                          <a:pt x="426" y="401"/>
                          <a:pt x="428" y="403"/>
                        </a:cubicBezTo>
                        <a:cubicBezTo>
                          <a:pt x="430" y="404"/>
                          <a:pt x="433" y="403"/>
                          <a:pt x="433" y="405"/>
                        </a:cubicBezTo>
                        <a:cubicBezTo>
                          <a:pt x="433" y="407"/>
                          <a:pt x="433" y="409"/>
                          <a:pt x="431" y="410"/>
                        </a:cubicBezTo>
                        <a:cubicBezTo>
                          <a:pt x="432" y="412"/>
                          <a:pt x="435" y="413"/>
                          <a:pt x="435" y="416"/>
                        </a:cubicBezTo>
                        <a:cubicBezTo>
                          <a:pt x="435" y="420"/>
                          <a:pt x="430" y="421"/>
                          <a:pt x="430" y="425"/>
                        </a:cubicBezTo>
                        <a:cubicBezTo>
                          <a:pt x="430" y="427"/>
                          <a:pt x="432" y="428"/>
                          <a:pt x="434" y="430"/>
                        </a:cubicBezTo>
                        <a:cubicBezTo>
                          <a:pt x="435" y="431"/>
                          <a:pt x="435" y="433"/>
                          <a:pt x="436" y="435"/>
                        </a:cubicBezTo>
                        <a:cubicBezTo>
                          <a:pt x="438" y="437"/>
                          <a:pt x="440" y="439"/>
                          <a:pt x="440" y="442"/>
                        </a:cubicBezTo>
                        <a:cubicBezTo>
                          <a:pt x="440" y="446"/>
                          <a:pt x="440" y="448"/>
                          <a:pt x="440" y="451"/>
                        </a:cubicBezTo>
                        <a:cubicBezTo>
                          <a:pt x="439" y="458"/>
                          <a:pt x="439" y="458"/>
                          <a:pt x="439" y="458"/>
                        </a:cubicBezTo>
                        <a:cubicBezTo>
                          <a:pt x="439" y="460"/>
                          <a:pt x="440" y="461"/>
                          <a:pt x="440" y="463"/>
                        </a:cubicBezTo>
                        <a:cubicBezTo>
                          <a:pt x="440" y="467"/>
                          <a:pt x="438" y="470"/>
                          <a:pt x="436" y="472"/>
                        </a:cubicBezTo>
                        <a:cubicBezTo>
                          <a:pt x="434" y="474"/>
                          <a:pt x="431" y="475"/>
                          <a:pt x="431" y="477"/>
                        </a:cubicBezTo>
                        <a:cubicBezTo>
                          <a:pt x="431" y="481"/>
                          <a:pt x="436" y="482"/>
                          <a:pt x="436" y="485"/>
                        </a:cubicBezTo>
                        <a:cubicBezTo>
                          <a:pt x="436" y="489"/>
                          <a:pt x="434" y="491"/>
                          <a:pt x="434" y="494"/>
                        </a:cubicBezTo>
                        <a:cubicBezTo>
                          <a:pt x="433" y="494"/>
                          <a:pt x="433" y="494"/>
                          <a:pt x="432" y="494"/>
                        </a:cubicBezTo>
                        <a:cubicBezTo>
                          <a:pt x="430" y="494"/>
                          <a:pt x="430" y="494"/>
                          <a:pt x="430" y="494"/>
                        </a:cubicBezTo>
                        <a:cubicBezTo>
                          <a:pt x="424" y="494"/>
                          <a:pt x="424" y="494"/>
                          <a:pt x="424" y="494"/>
                        </a:cubicBezTo>
                        <a:cubicBezTo>
                          <a:pt x="427" y="498"/>
                          <a:pt x="431" y="497"/>
                          <a:pt x="435" y="499"/>
                        </a:cubicBezTo>
                        <a:cubicBezTo>
                          <a:pt x="437" y="500"/>
                          <a:pt x="437" y="502"/>
                          <a:pt x="438" y="503"/>
                        </a:cubicBezTo>
                        <a:cubicBezTo>
                          <a:pt x="442" y="505"/>
                          <a:pt x="445" y="504"/>
                          <a:pt x="450" y="506"/>
                        </a:cubicBezTo>
                        <a:cubicBezTo>
                          <a:pt x="452" y="508"/>
                          <a:pt x="454" y="509"/>
                          <a:pt x="457" y="510"/>
                        </a:cubicBezTo>
                        <a:cubicBezTo>
                          <a:pt x="464" y="512"/>
                          <a:pt x="471" y="513"/>
                          <a:pt x="474" y="520"/>
                        </a:cubicBezTo>
                        <a:cubicBezTo>
                          <a:pt x="470" y="523"/>
                          <a:pt x="468" y="526"/>
                          <a:pt x="464" y="526"/>
                        </a:cubicBezTo>
                        <a:cubicBezTo>
                          <a:pt x="458" y="526"/>
                          <a:pt x="454" y="526"/>
                          <a:pt x="449" y="524"/>
                        </a:cubicBezTo>
                        <a:cubicBezTo>
                          <a:pt x="449" y="524"/>
                          <a:pt x="448" y="525"/>
                          <a:pt x="448" y="525"/>
                        </a:cubicBezTo>
                        <a:cubicBezTo>
                          <a:pt x="448" y="530"/>
                          <a:pt x="451" y="533"/>
                          <a:pt x="451" y="539"/>
                        </a:cubicBezTo>
                        <a:cubicBezTo>
                          <a:pt x="451" y="539"/>
                          <a:pt x="451" y="539"/>
                          <a:pt x="451" y="539"/>
                        </a:cubicBezTo>
                        <a:cubicBezTo>
                          <a:pt x="447" y="539"/>
                          <a:pt x="446" y="544"/>
                          <a:pt x="442" y="546"/>
                        </a:cubicBezTo>
                        <a:cubicBezTo>
                          <a:pt x="428" y="543"/>
                          <a:pt x="428" y="543"/>
                          <a:pt x="428" y="543"/>
                        </a:cubicBezTo>
                        <a:cubicBezTo>
                          <a:pt x="426" y="544"/>
                          <a:pt x="426" y="546"/>
                          <a:pt x="425" y="547"/>
                        </a:cubicBezTo>
                        <a:cubicBezTo>
                          <a:pt x="421" y="548"/>
                          <a:pt x="419" y="548"/>
                          <a:pt x="415" y="548"/>
                        </a:cubicBezTo>
                        <a:cubicBezTo>
                          <a:pt x="412" y="548"/>
                          <a:pt x="410" y="548"/>
                          <a:pt x="406" y="548"/>
                        </a:cubicBezTo>
                        <a:cubicBezTo>
                          <a:pt x="401" y="548"/>
                          <a:pt x="398" y="545"/>
                          <a:pt x="392" y="545"/>
                        </a:cubicBezTo>
                        <a:cubicBezTo>
                          <a:pt x="391" y="545"/>
                          <a:pt x="390" y="545"/>
                          <a:pt x="388" y="545"/>
                        </a:cubicBezTo>
                        <a:cubicBezTo>
                          <a:pt x="385" y="545"/>
                          <a:pt x="382" y="544"/>
                          <a:pt x="382" y="541"/>
                        </a:cubicBezTo>
                        <a:cubicBezTo>
                          <a:pt x="382" y="536"/>
                          <a:pt x="382" y="536"/>
                          <a:pt x="382" y="536"/>
                        </a:cubicBezTo>
                        <a:cubicBezTo>
                          <a:pt x="382" y="533"/>
                          <a:pt x="380" y="532"/>
                          <a:pt x="378" y="530"/>
                        </a:cubicBezTo>
                        <a:cubicBezTo>
                          <a:pt x="375" y="527"/>
                          <a:pt x="373" y="524"/>
                          <a:pt x="369" y="524"/>
                        </a:cubicBezTo>
                        <a:cubicBezTo>
                          <a:pt x="364" y="524"/>
                          <a:pt x="364" y="524"/>
                          <a:pt x="364" y="524"/>
                        </a:cubicBezTo>
                        <a:cubicBezTo>
                          <a:pt x="356" y="524"/>
                          <a:pt x="352" y="527"/>
                          <a:pt x="345" y="529"/>
                        </a:cubicBezTo>
                        <a:cubicBezTo>
                          <a:pt x="343" y="530"/>
                          <a:pt x="342" y="529"/>
                          <a:pt x="340" y="530"/>
                        </a:cubicBezTo>
                        <a:cubicBezTo>
                          <a:pt x="338" y="531"/>
                          <a:pt x="338" y="532"/>
                          <a:pt x="337" y="533"/>
                        </a:cubicBezTo>
                        <a:cubicBezTo>
                          <a:pt x="335" y="536"/>
                          <a:pt x="333" y="537"/>
                          <a:pt x="330" y="537"/>
                        </a:cubicBezTo>
                        <a:cubicBezTo>
                          <a:pt x="322" y="537"/>
                          <a:pt x="318" y="532"/>
                          <a:pt x="310" y="532"/>
                        </a:cubicBezTo>
                        <a:cubicBezTo>
                          <a:pt x="307" y="532"/>
                          <a:pt x="308" y="538"/>
                          <a:pt x="306" y="538"/>
                        </a:cubicBezTo>
                        <a:cubicBezTo>
                          <a:pt x="303" y="538"/>
                          <a:pt x="303" y="534"/>
                          <a:pt x="301" y="533"/>
                        </a:cubicBezTo>
                        <a:cubicBezTo>
                          <a:pt x="299" y="532"/>
                          <a:pt x="297" y="533"/>
                          <a:pt x="295" y="531"/>
                        </a:cubicBezTo>
                        <a:cubicBezTo>
                          <a:pt x="294" y="530"/>
                          <a:pt x="295" y="528"/>
                          <a:pt x="294" y="526"/>
                        </a:cubicBezTo>
                        <a:cubicBezTo>
                          <a:pt x="293" y="523"/>
                          <a:pt x="291" y="521"/>
                          <a:pt x="287" y="521"/>
                        </a:cubicBezTo>
                        <a:cubicBezTo>
                          <a:pt x="287" y="520"/>
                          <a:pt x="287" y="520"/>
                          <a:pt x="287" y="520"/>
                        </a:cubicBezTo>
                        <a:cubicBezTo>
                          <a:pt x="287" y="519"/>
                          <a:pt x="288" y="518"/>
                          <a:pt x="288" y="517"/>
                        </a:cubicBezTo>
                        <a:cubicBezTo>
                          <a:pt x="288" y="515"/>
                          <a:pt x="286" y="514"/>
                          <a:pt x="285" y="514"/>
                        </a:cubicBezTo>
                        <a:cubicBezTo>
                          <a:pt x="292" y="507"/>
                          <a:pt x="301" y="512"/>
                          <a:pt x="307" y="506"/>
                        </a:cubicBezTo>
                        <a:cubicBezTo>
                          <a:pt x="305" y="503"/>
                          <a:pt x="304" y="501"/>
                          <a:pt x="304" y="498"/>
                        </a:cubicBezTo>
                        <a:cubicBezTo>
                          <a:pt x="304" y="497"/>
                          <a:pt x="304" y="496"/>
                          <a:pt x="304" y="495"/>
                        </a:cubicBezTo>
                        <a:cubicBezTo>
                          <a:pt x="302" y="497"/>
                          <a:pt x="300" y="498"/>
                          <a:pt x="298" y="500"/>
                        </a:cubicBezTo>
                        <a:cubicBezTo>
                          <a:pt x="295" y="502"/>
                          <a:pt x="297" y="505"/>
                          <a:pt x="297" y="509"/>
                        </a:cubicBezTo>
                        <a:cubicBezTo>
                          <a:pt x="296" y="509"/>
                          <a:pt x="295" y="509"/>
                          <a:pt x="294" y="509"/>
                        </a:cubicBezTo>
                        <a:cubicBezTo>
                          <a:pt x="290" y="509"/>
                          <a:pt x="289" y="504"/>
                          <a:pt x="287" y="501"/>
                        </a:cubicBezTo>
                        <a:cubicBezTo>
                          <a:pt x="284" y="495"/>
                          <a:pt x="284" y="491"/>
                          <a:pt x="281" y="485"/>
                        </a:cubicBezTo>
                        <a:cubicBezTo>
                          <a:pt x="278" y="481"/>
                          <a:pt x="278" y="478"/>
                          <a:pt x="274" y="476"/>
                        </a:cubicBezTo>
                        <a:cubicBezTo>
                          <a:pt x="268" y="472"/>
                          <a:pt x="264" y="472"/>
                          <a:pt x="257" y="472"/>
                        </a:cubicBezTo>
                        <a:cubicBezTo>
                          <a:pt x="254" y="472"/>
                          <a:pt x="254" y="472"/>
                          <a:pt x="254" y="472"/>
                        </a:cubicBezTo>
                        <a:cubicBezTo>
                          <a:pt x="254" y="473"/>
                          <a:pt x="254" y="473"/>
                          <a:pt x="254" y="474"/>
                        </a:cubicBezTo>
                        <a:cubicBezTo>
                          <a:pt x="254" y="477"/>
                          <a:pt x="254" y="480"/>
                          <a:pt x="257" y="482"/>
                        </a:cubicBezTo>
                        <a:cubicBezTo>
                          <a:pt x="256" y="482"/>
                          <a:pt x="256" y="482"/>
                          <a:pt x="256" y="482"/>
                        </a:cubicBezTo>
                        <a:cubicBezTo>
                          <a:pt x="252" y="482"/>
                          <a:pt x="250" y="481"/>
                          <a:pt x="247" y="480"/>
                        </a:cubicBezTo>
                        <a:cubicBezTo>
                          <a:pt x="245" y="479"/>
                          <a:pt x="244" y="476"/>
                          <a:pt x="242" y="476"/>
                        </a:cubicBezTo>
                        <a:cubicBezTo>
                          <a:pt x="241" y="476"/>
                          <a:pt x="241" y="477"/>
                          <a:pt x="240" y="477"/>
                        </a:cubicBezTo>
                        <a:cubicBezTo>
                          <a:pt x="239" y="477"/>
                          <a:pt x="239" y="477"/>
                          <a:pt x="239" y="477"/>
                        </a:cubicBezTo>
                        <a:cubicBezTo>
                          <a:pt x="236" y="476"/>
                          <a:pt x="234" y="477"/>
                          <a:pt x="232" y="477"/>
                        </a:cubicBezTo>
                        <a:cubicBezTo>
                          <a:pt x="231" y="480"/>
                          <a:pt x="232" y="484"/>
                          <a:pt x="229" y="484"/>
                        </a:cubicBezTo>
                        <a:cubicBezTo>
                          <a:pt x="226" y="484"/>
                          <a:pt x="226" y="479"/>
                          <a:pt x="223" y="479"/>
                        </a:cubicBezTo>
                        <a:cubicBezTo>
                          <a:pt x="220" y="479"/>
                          <a:pt x="220" y="484"/>
                          <a:pt x="217" y="484"/>
                        </a:cubicBezTo>
                        <a:cubicBezTo>
                          <a:pt x="214" y="484"/>
                          <a:pt x="213" y="482"/>
                          <a:pt x="211" y="481"/>
                        </a:cubicBezTo>
                        <a:cubicBezTo>
                          <a:pt x="207" y="478"/>
                          <a:pt x="205" y="477"/>
                          <a:pt x="203" y="473"/>
                        </a:cubicBezTo>
                        <a:cubicBezTo>
                          <a:pt x="203" y="470"/>
                          <a:pt x="199" y="470"/>
                          <a:pt x="199" y="468"/>
                        </a:cubicBezTo>
                        <a:cubicBezTo>
                          <a:pt x="199" y="465"/>
                          <a:pt x="202" y="463"/>
                          <a:pt x="205" y="463"/>
                        </a:cubicBezTo>
                        <a:cubicBezTo>
                          <a:pt x="205" y="462"/>
                          <a:pt x="205" y="461"/>
                          <a:pt x="205" y="460"/>
                        </a:cubicBezTo>
                        <a:cubicBezTo>
                          <a:pt x="205" y="456"/>
                          <a:pt x="203" y="454"/>
                          <a:pt x="200" y="451"/>
                        </a:cubicBezTo>
                        <a:cubicBezTo>
                          <a:pt x="196" y="446"/>
                          <a:pt x="193" y="443"/>
                          <a:pt x="187" y="440"/>
                        </a:cubicBezTo>
                        <a:cubicBezTo>
                          <a:pt x="177" y="435"/>
                          <a:pt x="173" y="427"/>
                          <a:pt x="162" y="427"/>
                        </a:cubicBezTo>
                        <a:cubicBezTo>
                          <a:pt x="159" y="427"/>
                          <a:pt x="158" y="431"/>
                          <a:pt x="155" y="433"/>
                        </a:cubicBezTo>
                        <a:cubicBezTo>
                          <a:pt x="152" y="434"/>
                          <a:pt x="150" y="435"/>
                          <a:pt x="149" y="437"/>
                        </a:cubicBezTo>
                        <a:cubicBezTo>
                          <a:pt x="146" y="443"/>
                          <a:pt x="147" y="451"/>
                          <a:pt x="140" y="451"/>
                        </a:cubicBezTo>
                        <a:cubicBezTo>
                          <a:pt x="133" y="451"/>
                          <a:pt x="133" y="451"/>
                          <a:pt x="133" y="451"/>
                        </a:cubicBezTo>
                        <a:cubicBezTo>
                          <a:pt x="129" y="451"/>
                          <a:pt x="127" y="452"/>
                          <a:pt x="122" y="452"/>
                        </a:cubicBezTo>
                        <a:cubicBezTo>
                          <a:pt x="117" y="452"/>
                          <a:pt x="117" y="452"/>
                          <a:pt x="117" y="452"/>
                        </a:cubicBezTo>
                        <a:cubicBezTo>
                          <a:pt x="115" y="452"/>
                          <a:pt x="114" y="452"/>
                          <a:pt x="112" y="452"/>
                        </a:cubicBezTo>
                        <a:cubicBezTo>
                          <a:pt x="103" y="452"/>
                          <a:pt x="98" y="445"/>
                          <a:pt x="89" y="445"/>
                        </a:cubicBezTo>
                        <a:cubicBezTo>
                          <a:pt x="86" y="445"/>
                          <a:pt x="85" y="445"/>
                          <a:pt x="83" y="445"/>
                        </a:cubicBezTo>
                        <a:cubicBezTo>
                          <a:pt x="79" y="445"/>
                          <a:pt x="78" y="441"/>
                          <a:pt x="74" y="441"/>
                        </a:cubicBezTo>
                        <a:cubicBezTo>
                          <a:pt x="70" y="441"/>
                          <a:pt x="70" y="441"/>
                          <a:pt x="70" y="441"/>
                        </a:cubicBezTo>
                        <a:cubicBezTo>
                          <a:pt x="67" y="441"/>
                          <a:pt x="65" y="443"/>
                          <a:pt x="62" y="443"/>
                        </a:cubicBezTo>
                        <a:cubicBezTo>
                          <a:pt x="58" y="443"/>
                          <a:pt x="56" y="441"/>
                          <a:pt x="53" y="441"/>
                        </a:cubicBezTo>
                        <a:cubicBezTo>
                          <a:pt x="44" y="441"/>
                          <a:pt x="44" y="441"/>
                          <a:pt x="44" y="441"/>
                        </a:cubicBezTo>
                        <a:cubicBezTo>
                          <a:pt x="37" y="441"/>
                          <a:pt x="34" y="435"/>
                          <a:pt x="30" y="429"/>
                        </a:cubicBezTo>
                        <a:cubicBezTo>
                          <a:pt x="29" y="425"/>
                          <a:pt x="25" y="424"/>
                          <a:pt x="25" y="421"/>
                        </a:cubicBezTo>
                        <a:cubicBezTo>
                          <a:pt x="25" y="419"/>
                          <a:pt x="27" y="417"/>
                          <a:pt x="29" y="417"/>
                        </a:cubicBezTo>
                        <a:cubicBezTo>
                          <a:pt x="30" y="417"/>
                          <a:pt x="31" y="417"/>
                          <a:pt x="32" y="417"/>
                        </a:cubicBezTo>
                        <a:cubicBezTo>
                          <a:pt x="33" y="417"/>
                          <a:pt x="33" y="417"/>
                          <a:pt x="35" y="417"/>
                        </a:cubicBezTo>
                        <a:cubicBezTo>
                          <a:pt x="37" y="417"/>
                          <a:pt x="38" y="420"/>
                          <a:pt x="39" y="423"/>
                        </a:cubicBezTo>
                        <a:cubicBezTo>
                          <a:pt x="40" y="420"/>
                          <a:pt x="43" y="419"/>
                          <a:pt x="43" y="416"/>
                        </a:cubicBezTo>
                        <a:cubicBezTo>
                          <a:pt x="43" y="415"/>
                          <a:pt x="43" y="415"/>
                          <a:pt x="43" y="414"/>
                        </a:cubicBezTo>
                        <a:cubicBezTo>
                          <a:pt x="43" y="413"/>
                          <a:pt x="43" y="413"/>
                          <a:pt x="43" y="412"/>
                        </a:cubicBezTo>
                        <a:cubicBezTo>
                          <a:pt x="43" y="410"/>
                          <a:pt x="42" y="409"/>
                          <a:pt x="41" y="407"/>
                        </a:cubicBezTo>
                        <a:cubicBezTo>
                          <a:pt x="40" y="409"/>
                          <a:pt x="38" y="410"/>
                          <a:pt x="36" y="410"/>
                        </a:cubicBezTo>
                        <a:cubicBezTo>
                          <a:pt x="34" y="410"/>
                          <a:pt x="33" y="409"/>
                          <a:pt x="32" y="409"/>
                        </a:cubicBezTo>
                        <a:cubicBezTo>
                          <a:pt x="28" y="409"/>
                          <a:pt x="27" y="413"/>
                          <a:pt x="24" y="414"/>
                        </a:cubicBezTo>
                        <a:cubicBezTo>
                          <a:pt x="23" y="414"/>
                          <a:pt x="23" y="414"/>
                          <a:pt x="23" y="414"/>
                        </a:cubicBezTo>
                        <a:cubicBezTo>
                          <a:pt x="23" y="408"/>
                          <a:pt x="23" y="408"/>
                          <a:pt x="23" y="408"/>
                        </a:cubicBezTo>
                        <a:cubicBezTo>
                          <a:pt x="23" y="402"/>
                          <a:pt x="26" y="399"/>
                          <a:pt x="28" y="394"/>
                        </a:cubicBezTo>
                        <a:cubicBezTo>
                          <a:pt x="29" y="389"/>
                          <a:pt x="34" y="388"/>
                          <a:pt x="39" y="387"/>
                        </a:cubicBezTo>
                        <a:cubicBezTo>
                          <a:pt x="44" y="386"/>
                          <a:pt x="47" y="385"/>
                          <a:pt x="52" y="385"/>
                        </a:cubicBezTo>
                        <a:cubicBezTo>
                          <a:pt x="52" y="383"/>
                          <a:pt x="53" y="379"/>
                          <a:pt x="50" y="379"/>
                        </a:cubicBezTo>
                        <a:cubicBezTo>
                          <a:pt x="47" y="379"/>
                          <a:pt x="45" y="382"/>
                          <a:pt x="42" y="382"/>
                        </a:cubicBezTo>
                        <a:cubicBezTo>
                          <a:pt x="40" y="382"/>
                          <a:pt x="38" y="381"/>
                          <a:pt x="36" y="380"/>
                        </a:cubicBezTo>
                        <a:cubicBezTo>
                          <a:pt x="36" y="379"/>
                          <a:pt x="36" y="379"/>
                          <a:pt x="36" y="379"/>
                        </a:cubicBezTo>
                        <a:cubicBezTo>
                          <a:pt x="36" y="376"/>
                          <a:pt x="37" y="374"/>
                          <a:pt x="38" y="371"/>
                        </a:cubicBezTo>
                        <a:cubicBezTo>
                          <a:pt x="35" y="375"/>
                          <a:pt x="34" y="379"/>
                          <a:pt x="31" y="383"/>
                        </a:cubicBezTo>
                        <a:cubicBezTo>
                          <a:pt x="29" y="384"/>
                          <a:pt x="27" y="385"/>
                          <a:pt x="26" y="387"/>
                        </a:cubicBezTo>
                        <a:cubicBezTo>
                          <a:pt x="24" y="390"/>
                          <a:pt x="24" y="393"/>
                          <a:pt x="21" y="395"/>
                        </a:cubicBezTo>
                        <a:cubicBezTo>
                          <a:pt x="20" y="393"/>
                          <a:pt x="19" y="390"/>
                          <a:pt x="16" y="390"/>
                        </a:cubicBezTo>
                        <a:cubicBezTo>
                          <a:pt x="12" y="390"/>
                          <a:pt x="10" y="394"/>
                          <a:pt x="5" y="396"/>
                        </a:cubicBezTo>
                        <a:cubicBezTo>
                          <a:pt x="5" y="385"/>
                          <a:pt x="5" y="385"/>
                          <a:pt x="5" y="385"/>
                        </a:cubicBezTo>
                        <a:cubicBezTo>
                          <a:pt x="5" y="376"/>
                          <a:pt x="0" y="371"/>
                          <a:pt x="0" y="362"/>
                        </a:cubicBezTo>
                        <a:cubicBezTo>
                          <a:pt x="0" y="359"/>
                          <a:pt x="0" y="357"/>
                          <a:pt x="1" y="354"/>
                        </a:cubicBezTo>
                        <a:cubicBezTo>
                          <a:pt x="3" y="350"/>
                          <a:pt x="6" y="350"/>
                          <a:pt x="10" y="348"/>
                        </a:cubicBezTo>
                        <a:cubicBezTo>
                          <a:pt x="13" y="347"/>
                          <a:pt x="14" y="346"/>
                          <a:pt x="16" y="346"/>
                        </a:cubicBezTo>
                        <a:cubicBezTo>
                          <a:pt x="22" y="345"/>
                          <a:pt x="25" y="347"/>
                          <a:pt x="30" y="344"/>
                        </a:cubicBezTo>
                        <a:cubicBezTo>
                          <a:pt x="30" y="343"/>
                          <a:pt x="30" y="343"/>
                          <a:pt x="30" y="343"/>
                        </a:cubicBezTo>
                        <a:cubicBezTo>
                          <a:pt x="28" y="342"/>
                          <a:pt x="26" y="343"/>
                          <a:pt x="25" y="341"/>
                        </a:cubicBezTo>
                        <a:cubicBezTo>
                          <a:pt x="27" y="341"/>
                          <a:pt x="28" y="341"/>
                          <a:pt x="30" y="341"/>
                        </a:cubicBezTo>
                        <a:cubicBezTo>
                          <a:pt x="36" y="341"/>
                          <a:pt x="38" y="336"/>
                          <a:pt x="44" y="336"/>
                        </a:cubicBezTo>
                        <a:cubicBezTo>
                          <a:pt x="48" y="336"/>
                          <a:pt x="48" y="336"/>
                          <a:pt x="48" y="336"/>
                        </a:cubicBezTo>
                        <a:cubicBezTo>
                          <a:pt x="51" y="336"/>
                          <a:pt x="52" y="335"/>
                          <a:pt x="54" y="334"/>
                        </a:cubicBezTo>
                        <a:cubicBezTo>
                          <a:pt x="53" y="337"/>
                          <a:pt x="52" y="338"/>
                          <a:pt x="51" y="340"/>
                        </a:cubicBezTo>
                        <a:cubicBezTo>
                          <a:pt x="56" y="340"/>
                          <a:pt x="58" y="338"/>
                          <a:pt x="62" y="336"/>
                        </a:cubicBezTo>
                        <a:cubicBezTo>
                          <a:pt x="61" y="335"/>
                          <a:pt x="59" y="335"/>
                          <a:pt x="58" y="335"/>
                        </a:cubicBezTo>
                        <a:cubicBezTo>
                          <a:pt x="58" y="334"/>
                          <a:pt x="57" y="334"/>
                          <a:pt x="57" y="333"/>
                        </a:cubicBezTo>
                        <a:cubicBezTo>
                          <a:pt x="57" y="329"/>
                          <a:pt x="62" y="329"/>
                          <a:pt x="65" y="326"/>
                        </a:cubicBezTo>
                        <a:cubicBezTo>
                          <a:pt x="64" y="326"/>
                          <a:pt x="63" y="325"/>
                          <a:pt x="62" y="325"/>
                        </a:cubicBezTo>
                        <a:cubicBezTo>
                          <a:pt x="56" y="325"/>
                          <a:pt x="54" y="331"/>
                          <a:pt x="48" y="331"/>
                        </a:cubicBezTo>
                        <a:cubicBezTo>
                          <a:pt x="47" y="331"/>
                          <a:pt x="47" y="330"/>
                          <a:pt x="46" y="328"/>
                        </a:cubicBezTo>
                        <a:cubicBezTo>
                          <a:pt x="43" y="332"/>
                          <a:pt x="41" y="335"/>
                          <a:pt x="36" y="335"/>
                        </a:cubicBezTo>
                        <a:cubicBezTo>
                          <a:pt x="35" y="335"/>
                          <a:pt x="34" y="335"/>
                          <a:pt x="33" y="335"/>
                        </a:cubicBezTo>
                        <a:cubicBezTo>
                          <a:pt x="9" y="341"/>
                          <a:pt x="9" y="341"/>
                          <a:pt x="9" y="341"/>
                        </a:cubicBezTo>
                        <a:cubicBezTo>
                          <a:pt x="8" y="340"/>
                          <a:pt x="8" y="340"/>
                          <a:pt x="8" y="340"/>
                        </a:cubicBezTo>
                        <a:cubicBezTo>
                          <a:pt x="8" y="338"/>
                          <a:pt x="10" y="338"/>
                          <a:pt x="12" y="337"/>
                        </a:cubicBezTo>
                        <a:cubicBezTo>
                          <a:pt x="14" y="337"/>
                          <a:pt x="14" y="335"/>
                          <a:pt x="16" y="335"/>
                        </a:cubicBezTo>
                        <a:cubicBezTo>
                          <a:pt x="19" y="335"/>
                          <a:pt x="20" y="336"/>
                          <a:pt x="22" y="336"/>
                        </a:cubicBezTo>
                        <a:cubicBezTo>
                          <a:pt x="23" y="336"/>
                          <a:pt x="23" y="336"/>
                          <a:pt x="24" y="336"/>
                        </a:cubicBezTo>
                        <a:cubicBezTo>
                          <a:pt x="24" y="335"/>
                          <a:pt x="24" y="335"/>
                          <a:pt x="24" y="334"/>
                        </a:cubicBezTo>
                        <a:cubicBezTo>
                          <a:pt x="24" y="328"/>
                          <a:pt x="20" y="326"/>
                          <a:pt x="17" y="321"/>
                        </a:cubicBezTo>
                        <a:cubicBezTo>
                          <a:pt x="13" y="327"/>
                          <a:pt x="9" y="330"/>
                          <a:pt x="3" y="336"/>
                        </a:cubicBezTo>
                        <a:cubicBezTo>
                          <a:pt x="4" y="335"/>
                          <a:pt x="4" y="335"/>
                          <a:pt x="4" y="335"/>
                        </a:cubicBezTo>
                        <a:cubicBezTo>
                          <a:pt x="5" y="331"/>
                          <a:pt x="5" y="329"/>
                          <a:pt x="7" y="325"/>
                        </a:cubicBezTo>
                        <a:cubicBezTo>
                          <a:pt x="8" y="324"/>
                          <a:pt x="9" y="323"/>
                          <a:pt x="10" y="322"/>
                        </a:cubicBezTo>
                        <a:cubicBezTo>
                          <a:pt x="12" y="317"/>
                          <a:pt x="10" y="314"/>
                          <a:pt x="14" y="310"/>
                        </a:cubicBezTo>
                        <a:cubicBezTo>
                          <a:pt x="15" y="309"/>
                          <a:pt x="16" y="310"/>
                          <a:pt x="17" y="309"/>
                        </a:cubicBezTo>
                        <a:cubicBezTo>
                          <a:pt x="19" y="307"/>
                          <a:pt x="21" y="306"/>
                          <a:pt x="24" y="306"/>
                        </a:cubicBezTo>
                        <a:cubicBezTo>
                          <a:pt x="30" y="306"/>
                          <a:pt x="30" y="306"/>
                          <a:pt x="30" y="306"/>
                        </a:cubicBezTo>
                        <a:cubicBezTo>
                          <a:pt x="34" y="306"/>
                          <a:pt x="36" y="302"/>
                          <a:pt x="40" y="302"/>
                        </a:cubicBezTo>
                        <a:cubicBezTo>
                          <a:pt x="41" y="302"/>
                          <a:pt x="41" y="303"/>
                          <a:pt x="42" y="305"/>
                        </a:cubicBezTo>
                        <a:cubicBezTo>
                          <a:pt x="43" y="307"/>
                          <a:pt x="45" y="309"/>
                          <a:pt x="46" y="312"/>
                        </a:cubicBezTo>
                        <a:cubicBezTo>
                          <a:pt x="47" y="306"/>
                          <a:pt x="47" y="306"/>
                          <a:pt x="47" y="306"/>
                        </a:cubicBezTo>
                        <a:cubicBezTo>
                          <a:pt x="46" y="302"/>
                          <a:pt x="46" y="302"/>
                          <a:pt x="46" y="302"/>
                        </a:cubicBezTo>
                        <a:cubicBezTo>
                          <a:pt x="46" y="299"/>
                          <a:pt x="50" y="300"/>
                          <a:pt x="53" y="299"/>
                        </a:cubicBezTo>
                        <a:cubicBezTo>
                          <a:pt x="57" y="297"/>
                          <a:pt x="59" y="295"/>
                          <a:pt x="62" y="293"/>
                        </a:cubicBezTo>
                        <a:cubicBezTo>
                          <a:pt x="65" y="292"/>
                          <a:pt x="68" y="291"/>
                          <a:pt x="69" y="288"/>
                        </a:cubicBezTo>
                        <a:cubicBezTo>
                          <a:pt x="64" y="291"/>
                          <a:pt x="60" y="291"/>
                          <a:pt x="54" y="294"/>
                        </a:cubicBezTo>
                        <a:cubicBezTo>
                          <a:pt x="51" y="295"/>
                          <a:pt x="50" y="299"/>
                          <a:pt x="47" y="299"/>
                        </a:cubicBezTo>
                        <a:cubicBezTo>
                          <a:pt x="42" y="299"/>
                          <a:pt x="40" y="294"/>
                          <a:pt x="40" y="289"/>
                        </a:cubicBezTo>
                        <a:cubicBezTo>
                          <a:pt x="40" y="281"/>
                          <a:pt x="44" y="278"/>
                          <a:pt x="47" y="271"/>
                        </a:cubicBezTo>
                        <a:cubicBezTo>
                          <a:pt x="49" y="263"/>
                          <a:pt x="49" y="254"/>
                          <a:pt x="57" y="254"/>
                        </a:cubicBezTo>
                        <a:cubicBezTo>
                          <a:pt x="60" y="254"/>
                          <a:pt x="61" y="256"/>
                          <a:pt x="64" y="258"/>
                        </a:cubicBezTo>
                        <a:cubicBezTo>
                          <a:pt x="65" y="257"/>
                          <a:pt x="65" y="257"/>
                          <a:pt x="65" y="257"/>
                        </a:cubicBezTo>
                        <a:cubicBezTo>
                          <a:pt x="62" y="253"/>
                          <a:pt x="59" y="251"/>
                          <a:pt x="54" y="250"/>
                        </a:cubicBezTo>
                        <a:cubicBezTo>
                          <a:pt x="56" y="245"/>
                          <a:pt x="57" y="242"/>
                          <a:pt x="60" y="238"/>
                        </a:cubicBezTo>
                        <a:cubicBezTo>
                          <a:pt x="62" y="236"/>
                          <a:pt x="63" y="235"/>
                          <a:pt x="63" y="232"/>
                        </a:cubicBezTo>
                        <a:cubicBezTo>
                          <a:pt x="64" y="230"/>
                          <a:pt x="63" y="227"/>
                          <a:pt x="65" y="227"/>
                        </a:cubicBezTo>
                        <a:cubicBezTo>
                          <a:pt x="67" y="227"/>
                          <a:pt x="68" y="230"/>
                          <a:pt x="70" y="230"/>
                        </a:cubicBezTo>
                        <a:cubicBezTo>
                          <a:pt x="72" y="230"/>
                          <a:pt x="73" y="229"/>
                          <a:pt x="75" y="229"/>
                        </a:cubicBezTo>
                        <a:cubicBezTo>
                          <a:pt x="77" y="229"/>
                          <a:pt x="79" y="230"/>
                          <a:pt x="79" y="233"/>
                        </a:cubicBezTo>
                        <a:cubicBezTo>
                          <a:pt x="79" y="234"/>
                          <a:pt x="78" y="234"/>
                          <a:pt x="77" y="235"/>
                        </a:cubicBezTo>
                        <a:cubicBezTo>
                          <a:pt x="82" y="236"/>
                          <a:pt x="84" y="239"/>
                          <a:pt x="89" y="241"/>
                        </a:cubicBezTo>
                        <a:cubicBezTo>
                          <a:pt x="93" y="242"/>
                          <a:pt x="94" y="243"/>
                          <a:pt x="97" y="245"/>
                        </a:cubicBezTo>
                        <a:cubicBezTo>
                          <a:pt x="110" y="253"/>
                          <a:pt x="99" y="247"/>
                          <a:pt x="95" y="241"/>
                        </a:cubicBezTo>
                        <a:cubicBezTo>
                          <a:pt x="94" y="239"/>
                          <a:pt x="92" y="239"/>
                          <a:pt x="92" y="237"/>
                        </a:cubicBezTo>
                        <a:cubicBezTo>
                          <a:pt x="92" y="228"/>
                          <a:pt x="103" y="229"/>
                          <a:pt x="89" y="232"/>
                        </a:cubicBezTo>
                        <a:cubicBezTo>
                          <a:pt x="87" y="232"/>
                          <a:pt x="86" y="233"/>
                          <a:pt x="85" y="233"/>
                        </a:cubicBezTo>
                        <a:cubicBezTo>
                          <a:pt x="80" y="233"/>
                          <a:pt x="79" y="228"/>
                          <a:pt x="76" y="225"/>
                        </a:cubicBezTo>
                        <a:cubicBezTo>
                          <a:pt x="74" y="223"/>
                          <a:pt x="71" y="222"/>
                          <a:pt x="71" y="218"/>
                        </a:cubicBezTo>
                        <a:cubicBezTo>
                          <a:pt x="71" y="215"/>
                          <a:pt x="74" y="214"/>
                          <a:pt x="76" y="211"/>
                        </a:cubicBezTo>
                        <a:cubicBezTo>
                          <a:pt x="80" y="207"/>
                          <a:pt x="81" y="205"/>
                          <a:pt x="84" y="200"/>
                        </a:cubicBezTo>
                        <a:cubicBezTo>
                          <a:pt x="85" y="200"/>
                          <a:pt x="86" y="201"/>
                          <a:pt x="86" y="202"/>
                        </a:cubicBezTo>
                        <a:cubicBezTo>
                          <a:pt x="86" y="205"/>
                          <a:pt x="84" y="206"/>
                          <a:pt x="84" y="208"/>
                        </a:cubicBezTo>
                        <a:cubicBezTo>
                          <a:pt x="84" y="209"/>
                          <a:pt x="84" y="209"/>
                          <a:pt x="84" y="210"/>
                        </a:cubicBezTo>
                        <a:cubicBezTo>
                          <a:pt x="85" y="216"/>
                          <a:pt x="86" y="221"/>
                          <a:pt x="91" y="225"/>
                        </a:cubicBezTo>
                        <a:cubicBezTo>
                          <a:pt x="89" y="218"/>
                          <a:pt x="86" y="215"/>
                          <a:pt x="86" y="208"/>
                        </a:cubicBezTo>
                        <a:cubicBezTo>
                          <a:pt x="86" y="205"/>
                          <a:pt x="89" y="204"/>
                          <a:pt x="89" y="201"/>
                        </a:cubicBezTo>
                        <a:cubicBezTo>
                          <a:pt x="89" y="200"/>
                          <a:pt x="87" y="200"/>
                          <a:pt x="87" y="199"/>
                        </a:cubicBezTo>
                        <a:cubicBezTo>
                          <a:pt x="87" y="196"/>
                          <a:pt x="89" y="196"/>
                          <a:pt x="90" y="194"/>
                        </a:cubicBezTo>
                        <a:cubicBezTo>
                          <a:pt x="92" y="193"/>
                          <a:pt x="91" y="190"/>
                          <a:pt x="93" y="190"/>
                        </a:cubicBezTo>
                        <a:cubicBezTo>
                          <a:pt x="94" y="190"/>
                          <a:pt x="118" y="208"/>
                          <a:pt x="100" y="190"/>
                        </a:cubicBezTo>
                        <a:cubicBezTo>
                          <a:pt x="99" y="189"/>
                          <a:pt x="97" y="189"/>
                          <a:pt x="96" y="187"/>
                        </a:cubicBezTo>
                        <a:cubicBezTo>
                          <a:pt x="99" y="184"/>
                          <a:pt x="100" y="182"/>
                          <a:pt x="103" y="178"/>
                        </a:cubicBezTo>
                        <a:cubicBezTo>
                          <a:pt x="105" y="180"/>
                          <a:pt x="106" y="182"/>
                          <a:pt x="108" y="185"/>
                        </a:cubicBezTo>
                        <a:cubicBezTo>
                          <a:pt x="109" y="187"/>
                          <a:pt x="112" y="188"/>
                          <a:pt x="113" y="190"/>
                        </a:cubicBezTo>
                        <a:cubicBezTo>
                          <a:pt x="115" y="195"/>
                          <a:pt x="114" y="199"/>
                          <a:pt x="114" y="191"/>
                        </a:cubicBezTo>
                        <a:cubicBezTo>
                          <a:pt x="117" y="186"/>
                          <a:pt x="123" y="186"/>
                          <a:pt x="115" y="187"/>
                        </a:cubicBezTo>
                        <a:cubicBezTo>
                          <a:pt x="111" y="187"/>
                          <a:pt x="110" y="183"/>
                          <a:pt x="108" y="180"/>
                        </a:cubicBezTo>
                        <a:cubicBezTo>
                          <a:pt x="107" y="177"/>
                          <a:pt x="105" y="177"/>
                          <a:pt x="105" y="174"/>
                        </a:cubicBezTo>
                        <a:cubicBezTo>
                          <a:pt x="105" y="174"/>
                          <a:pt x="106" y="174"/>
                          <a:pt x="106" y="173"/>
                        </a:cubicBezTo>
                        <a:cubicBezTo>
                          <a:pt x="108" y="171"/>
                          <a:pt x="108" y="167"/>
                          <a:pt x="112" y="167"/>
                        </a:cubicBezTo>
                        <a:cubicBezTo>
                          <a:pt x="123" y="167"/>
                          <a:pt x="127" y="177"/>
                          <a:pt x="138" y="177"/>
                        </a:cubicBezTo>
                        <a:cubicBezTo>
                          <a:pt x="140" y="177"/>
                          <a:pt x="140" y="177"/>
                          <a:pt x="140" y="177"/>
                        </a:cubicBezTo>
                        <a:cubicBezTo>
                          <a:pt x="140" y="175"/>
                          <a:pt x="140" y="175"/>
                          <a:pt x="140" y="175"/>
                        </a:cubicBezTo>
                        <a:cubicBezTo>
                          <a:pt x="137" y="174"/>
                          <a:pt x="137" y="174"/>
                          <a:pt x="137" y="174"/>
                        </a:cubicBezTo>
                        <a:cubicBezTo>
                          <a:pt x="133" y="174"/>
                          <a:pt x="133" y="174"/>
                          <a:pt x="133" y="174"/>
                        </a:cubicBezTo>
                        <a:cubicBezTo>
                          <a:pt x="128" y="174"/>
                          <a:pt x="127" y="171"/>
                          <a:pt x="122" y="168"/>
                        </a:cubicBezTo>
                        <a:cubicBezTo>
                          <a:pt x="119" y="167"/>
                          <a:pt x="115" y="167"/>
                          <a:pt x="113" y="164"/>
                        </a:cubicBezTo>
                        <a:cubicBezTo>
                          <a:pt x="119" y="160"/>
                          <a:pt x="122" y="156"/>
                          <a:pt x="125" y="149"/>
                        </a:cubicBezTo>
                        <a:cubicBezTo>
                          <a:pt x="130" y="140"/>
                          <a:pt x="136" y="138"/>
                          <a:pt x="143" y="130"/>
                        </a:cubicBezTo>
                        <a:cubicBezTo>
                          <a:pt x="145" y="132"/>
                          <a:pt x="145" y="134"/>
                          <a:pt x="146" y="137"/>
                        </a:cubicBezTo>
                        <a:cubicBezTo>
                          <a:pt x="148" y="140"/>
                          <a:pt x="150" y="141"/>
                          <a:pt x="150" y="145"/>
                        </a:cubicBezTo>
                        <a:cubicBezTo>
                          <a:pt x="150" y="148"/>
                          <a:pt x="148" y="150"/>
                          <a:pt x="148" y="153"/>
                        </a:cubicBezTo>
                        <a:cubicBezTo>
                          <a:pt x="148" y="153"/>
                          <a:pt x="148" y="153"/>
                          <a:pt x="148" y="154"/>
                        </a:cubicBezTo>
                        <a:cubicBezTo>
                          <a:pt x="150" y="154"/>
                          <a:pt x="153" y="153"/>
                          <a:pt x="154" y="155"/>
                        </a:cubicBezTo>
                        <a:cubicBezTo>
                          <a:pt x="155" y="157"/>
                          <a:pt x="154" y="159"/>
                          <a:pt x="155" y="162"/>
                        </a:cubicBezTo>
                        <a:cubicBezTo>
                          <a:pt x="157" y="161"/>
                          <a:pt x="158" y="161"/>
                          <a:pt x="158" y="159"/>
                        </a:cubicBezTo>
                        <a:cubicBezTo>
                          <a:pt x="158" y="154"/>
                          <a:pt x="153" y="153"/>
                          <a:pt x="153" y="149"/>
                        </a:cubicBezTo>
                        <a:cubicBezTo>
                          <a:pt x="153" y="147"/>
                          <a:pt x="153" y="146"/>
                          <a:pt x="153" y="145"/>
                        </a:cubicBezTo>
                        <a:cubicBezTo>
                          <a:pt x="153" y="142"/>
                          <a:pt x="151" y="141"/>
                          <a:pt x="150" y="138"/>
                        </a:cubicBezTo>
                        <a:cubicBezTo>
                          <a:pt x="149" y="134"/>
                          <a:pt x="148" y="132"/>
                          <a:pt x="146" y="129"/>
                        </a:cubicBezTo>
                        <a:cubicBezTo>
                          <a:pt x="149" y="126"/>
                          <a:pt x="151" y="126"/>
                          <a:pt x="154" y="123"/>
                        </a:cubicBezTo>
                        <a:cubicBezTo>
                          <a:pt x="158" y="120"/>
                          <a:pt x="160" y="115"/>
                          <a:pt x="166" y="115"/>
                        </a:cubicBezTo>
                        <a:cubicBezTo>
                          <a:pt x="169" y="115"/>
                          <a:pt x="170" y="119"/>
                          <a:pt x="173" y="120"/>
                        </a:cubicBezTo>
                        <a:cubicBezTo>
                          <a:pt x="173" y="124"/>
                          <a:pt x="171" y="125"/>
                          <a:pt x="171" y="129"/>
                        </a:cubicBezTo>
                        <a:cubicBezTo>
                          <a:pt x="171" y="130"/>
                          <a:pt x="172" y="131"/>
                          <a:pt x="173" y="132"/>
                        </a:cubicBezTo>
                        <a:cubicBezTo>
                          <a:pt x="173" y="128"/>
                          <a:pt x="177" y="126"/>
                          <a:pt x="177" y="122"/>
                        </a:cubicBezTo>
                        <a:cubicBezTo>
                          <a:pt x="177" y="117"/>
                          <a:pt x="172" y="115"/>
                          <a:pt x="170" y="110"/>
                        </a:cubicBezTo>
                        <a:cubicBezTo>
                          <a:pt x="173" y="109"/>
                          <a:pt x="174" y="106"/>
                          <a:pt x="177" y="106"/>
                        </a:cubicBezTo>
                        <a:cubicBezTo>
                          <a:pt x="182" y="106"/>
                          <a:pt x="183" y="109"/>
                          <a:pt x="187" y="111"/>
                        </a:cubicBezTo>
                        <a:cubicBezTo>
                          <a:pt x="187" y="108"/>
                          <a:pt x="186" y="106"/>
                          <a:pt x="184" y="103"/>
                        </a:cubicBezTo>
                        <a:cubicBezTo>
                          <a:pt x="183" y="102"/>
                          <a:pt x="181" y="101"/>
                          <a:pt x="181" y="99"/>
                        </a:cubicBezTo>
                        <a:cubicBezTo>
                          <a:pt x="181" y="95"/>
                          <a:pt x="184" y="93"/>
                          <a:pt x="187" y="90"/>
                        </a:cubicBezTo>
                        <a:cubicBezTo>
                          <a:pt x="188" y="90"/>
                          <a:pt x="188" y="88"/>
                          <a:pt x="189" y="88"/>
                        </a:cubicBezTo>
                        <a:cubicBezTo>
                          <a:pt x="194" y="88"/>
                          <a:pt x="192" y="96"/>
                          <a:pt x="197" y="97"/>
                        </a:cubicBezTo>
                        <a:cubicBezTo>
                          <a:pt x="196" y="92"/>
                          <a:pt x="194" y="90"/>
                          <a:pt x="192" y="85"/>
                        </a:cubicBezTo>
                        <a:cubicBezTo>
                          <a:pt x="196" y="84"/>
                          <a:pt x="198" y="81"/>
                          <a:pt x="202" y="79"/>
                        </a:cubicBezTo>
                        <a:cubicBezTo>
                          <a:pt x="207" y="76"/>
                          <a:pt x="211" y="74"/>
                          <a:pt x="213" y="68"/>
                        </a:cubicBezTo>
                        <a:cubicBezTo>
                          <a:pt x="214" y="68"/>
                          <a:pt x="214" y="68"/>
                          <a:pt x="214" y="68"/>
                        </a:cubicBezTo>
                        <a:cubicBezTo>
                          <a:pt x="218" y="68"/>
                          <a:pt x="216" y="77"/>
                          <a:pt x="221" y="77"/>
                        </a:cubicBezTo>
                        <a:cubicBezTo>
                          <a:pt x="221" y="77"/>
                          <a:pt x="222" y="76"/>
                          <a:pt x="222" y="76"/>
                        </a:cubicBezTo>
                        <a:cubicBezTo>
                          <a:pt x="222" y="75"/>
                          <a:pt x="221" y="75"/>
                          <a:pt x="220" y="74"/>
                        </a:cubicBezTo>
                        <a:cubicBezTo>
                          <a:pt x="220" y="70"/>
                          <a:pt x="220" y="70"/>
                          <a:pt x="220" y="70"/>
                        </a:cubicBezTo>
                        <a:cubicBezTo>
                          <a:pt x="220" y="69"/>
                          <a:pt x="220" y="68"/>
                          <a:pt x="220" y="67"/>
                        </a:cubicBezTo>
                        <a:cubicBezTo>
                          <a:pt x="220" y="63"/>
                          <a:pt x="223" y="60"/>
                          <a:pt x="223" y="55"/>
                        </a:cubicBezTo>
                        <a:cubicBezTo>
                          <a:pt x="223" y="54"/>
                          <a:pt x="222" y="53"/>
                          <a:pt x="222" y="51"/>
                        </a:cubicBezTo>
                        <a:cubicBezTo>
                          <a:pt x="222" y="48"/>
                          <a:pt x="226" y="48"/>
                          <a:pt x="227" y="45"/>
                        </a:cubicBezTo>
                        <a:cubicBezTo>
                          <a:pt x="230" y="39"/>
                          <a:pt x="233" y="36"/>
                          <a:pt x="238" y="30"/>
                        </a:cubicBezTo>
                        <a:cubicBezTo>
                          <a:pt x="240" y="28"/>
                          <a:pt x="242" y="29"/>
                          <a:pt x="245" y="28"/>
                        </a:cubicBezTo>
                        <a:cubicBezTo>
                          <a:pt x="248" y="27"/>
                          <a:pt x="249" y="24"/>
                          <a:pt x="249" y="21"/>
                        </a:cubicBezTo>
                        <a:cubicBezTo>
                          <a:pt x="249" y="18"/>
                          <a:pt x="246" y="18"/>
                          <a:pt x="246" y="15"/>
                        </a:cubicBezTo>
                        <a:cubicBezTo>
                          <a:pt x="246" y="15"/>
                          <a:pt x="246" y="14"/>
                          <a:pt x="246" y="14"/>
                        </a:cubicBezTo>
                        <a:cubicBezTo>
                          <a:pt x="248" y="14"/>
                          <a:pt x="248" y="14"/>
                          <a:pt x="248" y="14"/>
                        </a:cubicBezTo>
                        <a:cubicBezTo>
                          <a:pt x="250" y="14"/>
                          <a:pt x="250" y="15"/>
                          <a:pt x="251" y="15"/>
                        </a:cubicBezTo>
                        <a:cubicBezTo>
                          <a:pt x="254" y="15"/>
                          <a:pt x="256" y="14"/>
                          <a:pt x="259" y="14"/>
                        </a:cubicBezTo>
                        <a:cubicBezTo>
                          <a:pt x="262" y="14"/>
                          <a:pt x="263" y="15"/>
                          <a:pt x="265" y="15"/>
                        </a:cubicBezTo>
                        <a:cubicBezTo>
                          <a:pt x="268" y="15"/>
                          <a:pt x="269" y="13"/>
                          <a:pt x="269" y="10"/>
                        </a:cubicBezTo>
                        <a:cubicBezTo>
                          <a:pt x="269" y="5"/>
                          <a:pt x="264" y="3"/>
                          <a:pt x="259" y="2"/>
                        </a:cubicBezTo>
                        <a:cubicBezTo>
                          <a:pt x="259" y="1"/>
                          <a:pt x="259" y="1"/>
                          <a:pt x="259" y="1"/>
                        </a:cubicBezTo>
                        <a:cubicBezTo>
                          <a:pt x="259" y="1"/>
                          <a:pt x="260" y="0"/>
                          <a:pt x="260" y="0"/>
                        </a:cubicBezTo>
                        <a:cubicBezTo>
                          <a:pt x="260" y="0"/>
                          <a:pt x="260" y="0"/>
                          <a:pt x="260" y="0"/>
                        </a:cubicBezTo>
                        <a:cubicBezTo>
                          <a:pt x="265" y="3"/>
                          <a:pt x="268" y="5"/>
                          <a:pt x="274" y="5"/>
                        </a:cubicBezTo>
                        <a:cubicBezTo>
                          <a:pt x="281" y="5"/>
                          <a:pt x="284" y="0"/>
                          <a:pt x="291" y="0"/>
                        </a:cubicBezTo>
                        <a:cubicBezTo>
                          <a:pt x="294" y="0"/>
                          <a:pt x="296" y="2"/>
                          <a:pt x="296" y="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7" name="Google Shape;47;p4"/>
                  <p:cNvSpPr/>
                  <p:nvPr/>
                </p:nvSpPr>
                <p:spPr>
                  <a:xfrm>
                    <a:off x="6219825" y="1390650"/>
                    <a:ext cx="458788" cy="869950"/>
                  </a:xfrm>
                  <a:custGeom>
                    <a:avLst/>
                    <a:gdLst/>
                    <a:ahLst/>
                    <a:cxnLst/>
                    <a:rect l="l" t="t" r="r" b="b"/>
                    <a:pathLst>
                      <a:path w="315" h="596" extrusionOk="0">
                        <a:moveTo>
                          <a:pt x="27" y="138"/>
                        </a:moveTo>
                        <a:cubicBezTo>
                          <a:pt x="28" y="144"/>
                          <a:pt x="28" y="147"/>
                          <a:pt x="30" y="153"/>
                        </a:cubicBezTo>
                        <a:cubicBezTo>
                          <a:pt x="31" y="156"/>
                          <a:pt x="32" y="158"/>
                          <a:pt x="36" y="159"/>
                        </a:cubicBezTo>
                        <a:cubicBezTo>
                          <a:pt x="47" y="156"/>
                          <a:pt x="47" y="156"/>
                          <a:pt x="47" y="156"/>
                        </a:cubicBezTo>
                        <a:cubicBezTo>
                          <a:pt x="48" y="157"/>
                          <a:pt x="49" y="158"/>
                          <a:pt x="51" y="158"/>
                        </a:cubicBezTo>
                        <a:cubicBezTo>
                          <a:pt x="56" y="158"/>
                          <a:pt x="59" y="156"/>
                          <a:pt x="62" y="152"/>
                        </a:cubicBezTo>
                        <a:cubicBezTo>
                          <a:pt x="64" y="151"/>
                          <a:pt x="64" y="149"/>
                          <a:pt x="66" y="149"/>
                        </a:cubicBezTo>
                        <a:cubicBezTo>
                          <a:pt x="69" y="149"/>
                          <a:pt x="70" y="152"/>
                          <a:pt x="72" y="152"/>
                        </a:cubicBezTo>
                        <a:cubicBezTo>
                          <a:pt x="73" y="152"/>
                          <a:pt x="74" y="151"/>
                          <a:pt x="75" y="151"/>
                        </a:cubicBezTo>
                        <a:cubicBezTo>
                          <a:pt x="82" y="149"/>
                          <a:pt x="87" y="149"/>
                          <a:pt x="94" y="145"/>
                        </a:cubicBezTo>
                        <a:cubicBezTo>
                          <a:pt x="97" y="144"/>
                          <a:pt x="97" y="140"/>
                          <a:pt x="100" y="139"/>
                        </a:cubicBezTo>
                        <a:cubicBezTo>
                          <a:pt x="103" y="138"/>
                          <a:pt x="105" y="138"/>
                          <a:pt x="108" y="136"/>
                        </a:cubicBezTo>
                        <a:cubicBezTo>
                          <a:pt x="110" y="136"/>
                          <a:pt x="109" y="134"/>
                          <a:pt x="111" y="133"/>
                        </a:cubicBezTo>
                        <a:cubicBezTo>
                          <a:pt x="115" y="132"/>
                          <a:pt x="118" y="132"/>
                          <a:pt x="122" y="131"/>
                        </a:cubicBezTo>
                        <a:cubicBezTo>
                          <a:pt x="122" y="131"/>
                          <a:pt x="122" y="131"/>
                          <a:pt x="122" y="131"/>
                        </a:cubicBezTo>
                        <a:cubicBezTo>
                          <a:pt x="122" y="138"/>
                          <a:pt x="124" y="142"/>
                          <a:pt x="128" y="149"/>
                        </a:cubicBezTo>
                        <a:cubicBezTo>
                          <a:pt x="133" y="150"/>
                          <a:pt x="133" y="150"/>
                          <a:pt x="133" y="150"/>
                        </a:cubicBezTo>
                        <a:cubicBezTo>
                          <a:pt x="137" y="150"/>
                          <a:pt x="137" y="150"/>
                          <a:pt x="137" y="150"/>
                        </a:cubicBezTo>
                        <a:cubicBezTo>
                          <a:pt x="139" y="150"/>
                          <a:pt x="139" y="150"/>
                          <a:pt x="141" y="150"/>
                        </a:cubicBezTo>
                        <a:cubicBezTo>
                          <a:pt x="145" y="150"/>
                          <a:pt x="147" y="148"/>
                          <a:pt x="151" y="146"/>
                        </a:cubicBezTo>
                        <a:cubicBezTo>
                          <a:pt x="155" y="145"/>
                          <a:pt x="159" y="145"/>
                          <a:pt x="159" y="141"/>
                        </a:cubicBezTo>
                        <a:cubicBezTo>
                          <a:pt x="159" y="140"/>
                          <a:pt x="158" y="140"/>
                          <a:pt x="158" y="139"/>
                        </a:cubicBezTo>
                        <a:cubicBezTo>
                          <a:pt x="157" y="136"/>
                          <a:pt x="156" y="135"/>
                          <a:pt x="156" y="132"/>
                        </a:cubicBezTo>
                        <a:cubicBezTo>
                          <a:pt x="156" y="128"/>
                          <a:pt x="156" y="128"/>
                          <a:pt x="156" y="128"/>
                        </a:cubicBezTo>
                        <a:cubicBezTo>
                          <a:pt x="157" y="125"/>
                          <a:pt x="157" y="123"/>
                          <a:pt x="157" y="120"/>
                        </a:cubicBezTo>
                        <a:cubicBezTo>
                          <a:pt x="157" y="113"/>
                          <a:pt x="156" y="109"/>
                          <a:pt x="153" y="103"/>
                        </a:cubicBezTo>
                        <a:cubicBezTo>
                          <a:pt x="151" y="100"/>
                          <a:pt x="148" y="99"/>
                          <a:pt x="145" y="96"/>
                        </a:cubicBezTo>
                        <a:cubicBezTo>
                          <a:pt x="141" y="90"/>
                          <a:pt x="139" y="86"/>
                          <a:pt x="139" y="79"/>
                        </a:cubicBezTo>
                        <a:cubicBezTo>
                          <a:pt x="139" y="77"/>
                          <a:pt x="141" y="75"/>
                          <a:pt x="141" y="72"/>
                        </a:cubicBezTo>
                        <a:cubicBezTo>
                          <a:pt x="146" y="72"/>
                          <a:pt x="153" y="71"/>
                          <a:pt x="153" y="65"/>
                        </a:cubicBezTo>
                        <a:cubicBezTo>
                          <a:pt x="153" y="64"/>
                          <a:pt x="152" y="63"/>
                          <a:pt x="152" y="62"/>
                        </a:cubicBezTo>
                        <a:cubicBezTo>
                          <a:pt x="149" y="64"/>
                          <a:pt x="149" y="69"/>
                          <a:pt x="145" y="69"/>
                        </a:cubicBezTo>
                        <a:cubicBezTo>
                          <a:pt x="140" y="69"/>
                          <a:pt x="141" y="62"/>
                          <a:pt x="139" y="58"/>
                        </a:cubicBezTo>
                        <a:cubicBezTo>
                          <a:pt x="139" y="58"/>
                          <a:pt x="140" y="58"/>
                          <a:pt x="140" y="58"/>
                        </a:cubicBezTo>
                        <a:cubicBezTo>
                          <a:pt x="143" y="58"/>
                          <a:pt x="141" y="63"/>
                          <a:pt x="144" y="63"/>
                        </a:cubicBezTo>
                        <a:cubicBezTo>
                          <a:pt x="145" y="63"/>
                          <a:pt x="144" y="62"/>
                          <a:pt x="145" y="62"/>
                        </a:cubicBezTo>
                        <a:cubicBezTo>
                          <a:pt x="147" y="61"/>
                          <a:pt x="149" y="60"/>
                          <a:pt x="149" y="58"/>
                        </a:cubicBezTo>
                        <a:cubicBezTo>
                          <a:pt x="149" y="58"/>
                          <a:pt x="148" y="58"/>
                          <a:pt x="148" y="58"/>
                        </a:cubicBezTo>
                        <a:cubicBezTo>
                          <a:pt x="145" y="58"/>
                          <a:pt x="142" y="56"/>
                          <a:pt x="142" y="52"/>
                        </a:cubicBezTo>
                        <a:cubicBezTo>
                          <a:pt x="142" y="46"/>
                          <a:pt x="146" y="43"/>
                          <a:pt x="146" y="36"/>
                        </a:cubicBezTo>
                        <a:cubicBezTo>
                          <a:pt x="146" y="33"/>
                          <a:pt x="143" y="32"/>
                          <a:pt x="141" y="29"/>
                        </a:cubicBezTo>
                        <a:cubicBezTo>
                          <a:pt x="134" y="23"/>
                          <a:pt x="124" y="22"/>
                          <a:pt x="124" y="13"/>
                        </a:cubicBezTo>
                        <a:cubicBezTo>
                          <a:pt x="124" y="7"/>
                          <a:pt x="126" y="0"/>
                          <a:pt x="132" y="0"/>
                        </a:cubicBezTo>
                        <a:cubicBezTo>
                          <a:pt x="140" y="0"/>
                          <a:pt x="144" y="8"/>
                          <a:pt x="148" y="15"/>
                        </a:cubicBezTo>
                        <a:cubicBezTo>
                          <a:pt x="150" y="14"/>
                          <a:pt x="151" y="12"/>
                          <a:pt x="154" y="12"/>
                        </a:cubicBezTo>
                        <a:cubicBezTo>
                          <a:pt x="156" y="12"/>
                          <a:pt x="156" y="15"/>
                          <a:pt x="157" y="17"/>
                        </a:cubicBezTo>
                        <a:cubicBezTo>
                          <a:pt x="158" y="18"/>
                          <a:pt x="159" y="19"/>
                          <a:pt x="159" y="21"/>
                        </a:cubicBezTo>
                        <a:cubicBezTo>
                          <a:pt x="159" y="28"/>
                          <a:pt x="159" y="28"/>
                          <a:pt x="159" y="28"/>
                        </a:cubicBezTo>
                        <a:cubicBezTo>
                          <a:pt x="159" y="30"/>
                          <a:pt x="159" y="30"/>
                          <a:pt x="159" y="30"/>
                        </a:cubicBezTo>
                        <a:cubicBezTo>
                          <a:pt x="161" y="30"/>
                          <a:pt x="162" y="31"/>
                          <a:pt x="163" y="31"/>
                        </a:cubicBezTo>
                        <a:cubicBezTo>
                          <a:pt x="164" y="31"/>
                          <a:pt x="164" y="30"/>
                          <a:pt x="165" y="30"/>
                        </a:cubicBezTo>
                        <a:cubicBezTo>
                          <a:pt x="167" y="30"/>
                          <a:pt x="167" y="32"/>
                          <a:pt x="167" y="33"/>
                        </a:cubicBezTo>
                        <a:cubicBezTo>
                          <a:pt x="167" y="34"/>
                          <a:pt x="166" y="35"/>
                          <a:pt x="166" y="37"/>
                        </a:cubicBezTo>
                        <a:cubicBezTo>
                          <a:pt x="166" y="39"/>
                          <a:pt x="168" y="40"/>
                          <a:pt x="168" y="42"/>
                        </a:cubicBezTo>
                        <a:cubicBezTo>
                          <a:pt x="168" y="44"/>
                          <a:pt x="167" y="45"/>
                          <a:pt x="166" y="47"/>
                        </a:cubicBezTo>
                        <a:cubicBezTo>
                          <a:pt x="168" y="48"/>
                          <a:pt x="170" y="46"/>
                          <a:pt x="171" y="47"/>
                        </a:cubicBezTo>
                        <a:cubicBezTo>
                          <a:pt x="173" y="49"/>
                          <a:pt x="172" y="51"/>
                          <a:pt x="173" y="53"/>
                        </a:cubicBezTo>
                        <a:cubicBezTo>
                          <a:pt x="175" y="56"/>
                          <a:pt x="177" y="57"/>
                          <a:pt x="180" y="57"/>
                        </a:cubicBezTo>
                        <a:cubicBezTo>
                          <a:pt x="188" y="57"/>
                          <a:pt x="191" y="51"/>
                          <a:pt x="198" y="48"/>
                        </a:cubicBezTo>
                        <a:cubicBezTo>
                          <a:pt x="200" y="53"/>
                          <a:pt x="203" y="54"/>
                          <a:pt x="207" y="58"/>
                        </a:cubicBezTo>
                        <a:cubicBezTo>
                          <a:pt x="204" y="60"/>
                          <a:pt x="201" y="60"/>
                          <a:pt x="199" y="62"/>
                        </a:cubicBezTo>
                        <a:cubicBezTo>
                          <a:pt x="195" y="64"/>
                          <a:pt x="195" y="68"/>
                          <a:pt x="192" y="71"/>
                        </a:cubicBezTo>
                        <a:cubicBezTo>
                          <a:pt x="190" y="73"/>
                          <a:pt x="188" y="73"/>
                          <a:pt x="187" y="76"/>
                        </a:cubicBezTo>
                        <a:cubicBezTo>
                          <a:pt x="190" y="76"/>
                          <a:pt x="191" y="77"/>
                          <a:pt x="193" y="77"/>
                        </a:cubicBezTo>
                        <a:cubicBezTo>
                          <a:pt x="197" y="77"/>
                          <a:pt x="198" y="74"/>
                          <a:pt x="202" y="74"/>
                        </a:cubicBezTo>
                        <a:cubicBezTo>
                          <a:pt x="205" y="74"/>
                          <a:pt x="205" y="78"/>
                          <a:pt x="207" y="82"/>
                        </a:cubicBezTo>
                        <a:cubicBezTo>
                          <a:pt x="208" y="87"/>
                          <a:pt x="212" y="89"/>
                          <a:pt x="212" y="95"/>
                        </a:cubicBezTo>
                        <a:cubicBezTo>
                          <a:pt x="212" y="100"/>
                          <a:pt x="212" y="100"/>
                          <a:pt x="212" y="100"/>
                        </a:cubicBezTo>
                        <a:cubicBezTo>
                          <a:pt x="212" y="102"/>
                          <a:pt x="210" y="103"/>
                          <a:pt x="210" y="105"/>
                        </a:cubicBezTo>
                        <a:cubicBezTo>
                          <a:pt x="210" y="109"/>
                          <a:pt x="215" y="110"/>
                          <a:pt x="217" y="115"/>
                        </a:cubicBezTo>
                        <a:cubicBezTo>
                          <a:pt x="219" y="119"/>
                          <a:pt x="218" y="123"/>
                          <a:pt x="218" y="128"/>
                        </a:cubicBezTo>
                        <a:cubicBezTo>
                          <a:pt x="218" y="137"/>
                          <a:pt x="216" y="142"/>
                          <a:pt x="216" y="151"/>
                        </a:cubicBezTo>
                        <a:cubicBezTo>
                          <a:pt x="216" y="162"/>
                          <a:pt x="220" y="167"/>
                          <a:pt x="224" y="178"/>
                        </a:cubicBezTo>
                        <a:cubicBezTo>
                          <a:pt x="224" y="179"/>
                          <a:pt x="224" y="179"/>
                          <a:pt x="224" y="180"/>
                        </a:cubicBezTo>
                        <a:cubicBezTo>
                          <a:pt x="224" y="180"/>
                          <a:pt x="224" y="180"/>
                          <a:pt x="224" y="180"/>
                        </a:cubicBezTo>
                        <a:cubicBezTo>
                          <a:pt x="221" y="187"/>
                          <a:pt x="221" y="191"/>
                          <a:pt x="217" y="197"/>
                        </a:cubicBezTo>
                        <a:cubicBezTo>
                          <a:pt x="216" y="200"/>
                          <a:pt x="214" y="200"/>
                          <a:pt x="214" y="203"/>
                        </a:cubicBezTo>
                        <a:cubicBezTo>
                          <a:pt x="214" y="205"/>
                          <a:pt x="218" y="204"/>
                          <a:pt x="218" y="206"/>
                        </a:cubicBezTo>
                        <a:cubicBezTo>
                          <a:pt x="218" y="208"/>
                          <a:pt x="217" y="209"/>
                          <a:pt x="216" y="209"/>
                        </a:cubicBezTo>
                        <a:cubicBezTo>
                          <a:pt x="212" y="209"/>
                          <a:pt x="212" y="209"/>
                          <a:pt x="212" y="209"/>
                        </a:cubicBezTo>
                        <a:cubicBezTo>
                          <a:pt x="210" y="207"/>
                          <a:pt x="211" y="203"/>
                          <a:pt x="208" y="203"/>
                        </a:cubicBezTo>
                        <a:cubicBezTo>
                          <a:pt x="206" y="203"/>
                          <a:pt x="205" y="205"/>
                          <a:pt x="202" y="205"/>
                        </a:cubicBezTo>
                        <a:cubicBezTo>
                          <a:pt x="197" y="205"/>
                          <a:pt x="196" y="200"/>
                          <a:pt x="192" y="197"/>
                        </a:cubicBezTo>
                        <a:cubicBezTo>
                          <a:pt x="192" y="196"/>
                          <a:pt x="192" y="196"/>
                          <a:pt x="192" y="196"/>
                        </a:cubicBezTo>
                        <a:cubicBezTo>
                          <a:pt x="192" y="196"/>
                          <a:pt x="192" y="196"/>
                          <a:pt x="192" y="197"/>
                        </a:cubicBezTo>
                        <a:cubicBezTo>
                          <a:pt x="192" y="201"/>
                          <a:pt x="194" y="203"/>
                          <a:pt x="194" y="208"/>
                        </a:cubicBezTo>
                        <a:cubicBezTo>
                          <a:pt x="194" y="211"/>
                          <a:pt x="191" y="213"/>
                          <a:pt x="191" y="217"/>
                        </a:cubicBezTo>
                        <a:cubicBezTo>
                          <a:pt x="191" y="219"/>
                          <a:pt x="194" y="220"/>
                          <a:pt x="196" y="220"/>
                        </a:cubicBezTo>
                        <a:cubicBezTo>
                          <a:pt x="199" y="222"/>
                          <a:pt x="201" y="223"/>
                          <a:pt x="203" y="227"/>
                        </a:cubicBezTo>
                        <a:cubicBezTo>
                          <a:pt x="204" y="229"/>
                          <a:pt x="207" y="229"/>
                          <a:pt x="207" y="231"/>
                        </a:cubicBezTo>
                        <a:cubicBezTo>
                          <a:pt x="207" y="233"/>
                          <a:pt x="205" y="233"/>
                          <a:pt x="205" y="235"/>
                        </a:cubicBezTo>
                        <a:cubicBezTo>
                          <a:pt x="205" y="240"/>
                          <a:pt x="205" y="240"/>
                          <a:pt x="205" y="240"/>
                        </a:cubicBezTo>
                        <a:cubicBezTo>
                          <a:pt x="207" y="240"/>
                          <a:pt x="207" y="238"/>
                          <a:pt x="209" y="238"/>
                        </a:cubicBezTo>
                        <a:cubicBezTo>
                          <a:pt x="211" y="238"/>
                          <a:pt x="210" y="241"/>
                          <a:pt x="211" y="243"/>
                        </a:cubicBezTo>
                        <a:cubicBezTo>
                          <a:pt x="213" y="247"/>
                          <a:pt x="215" y="249"/>
                          <a:pt x="217" y="253"/>
                        </a:cubicBezTo>
                        <a:cubicBezTo>
                          <a:pt x="218" y="256"/>
                          <a:pt x="218" y="258"/>
                          <a:pt x="220" y="261"/>
                        </a:cubicBezTo>
                        <a:cubicBezTo>
                          <a:pt x="221" y="263"/>
                          <a:pt x="223" y="264"/>
                          <a:pt x="223" y="266"/>
                        </a:cubicBezTo>
                        <a:cubicBezTo>
                          <a:pt x="223" y="269"/>
                          <a:pt x="220" y="271"/>
                          <a:pt x="220" y="274"/>
                        </a:cubicBezTo>
                        <a:cubicBezTo>
                          <a:pt x="220" y="276"/>
                          <a:pt x="223" y="277"/>
                          <a:pt x="223" y="280"/>
                        </a:cubicBezTo>
                        <a:cubicBezTo>
                          <a:pt x="223" y="283"/>
                          <a:pt x="219" y="284"/>
                          <a:pt x="219" y="287"/>
                        </a:cubicBezTo>
                        <a:cubicBezTo>
                          <a:pt x="219" y="290"/>
                          <a:pt x="219" y="291"/>
                          <a:pt x="219" y="293"/>
                        </a:cubicBezTo>
                        <a:cubicBezTo>
                          <a:pt x="220" y="293"/>
                          <a:pt x="220" y="293"/>
                          <a:pt x="221" y="293"/>
                        </a:cubicBezTo>
                        <a:cubicBezTo>
                          <a:pt x="224" y="293"/>
                          <a:pt x="225" y="291"/>
                          <a:pt x="228" y="291"/>
                        </a:cubicBezTo>
                        <a:cubicBezTo>
                          <a:pt x="227" y="296"/>
                          <a:pt x="221" y="295"/>
                          <a:pt x="219" y="299"/>
                        </a:cubicBezTo>
                        <a:cubicBezTo>
                          <a:pt x="219" y="299"/>
                          <a:pt x="219" y="299"/>
                          <a:pt x="219" y="299"/>
                        </a:cubicBezTo>
                        <a:cubicBezTo>
                          <a:pt x="219" y="301"/>
                          <a:pt x="219" y="302"/>
                          <a:pt x="219" y="303"/>
                        </a:cubicBezTo>
                        <a:cubicBezTo>
                          <a:pt x="219" y="305"/>
                          <a:pt x="221" y="305"/>
                          <a:pt x="222" y="306"/>
                        </a:cubicBezTo>
                        <a:cubicBezTo>
                          <a:pt x="225" y="310"/>
                          <a:pt x="225" y="314"/>
                          <a:pt x="230" y="317"/>
                        </a:cubicBezTo>
                        <a:cubicBezTo>
                          <a:pt x="231" y="315"/>
                          <a:pt x="231" y="311"/>
                          <a:pt x="234" y="311"/>
                        </a:cubicBezTo>
                        <a:cubicBezTo>
                          <a:pt x="235" y="311"/>
                          <a:pt x="235" y="311"/>
                          <a:pt x="236" y="312"/>
                        </a:cubicBezTo>
                        <a:cubicBezTo>
                          <a:pt x="238" y="311"/>
                          <a:pt x="238" y="311"/>
                          <a:pt x="238" y="311"/>
                        </a:cubicBezTo>
                        <a:cubicBezTo>
                          <a:pt x="240" y="313"/>
                          <a:pt x="240" y="315"/>
                          <a:pt x="242" y="317"/>
                        </a:cubicBezTo>
                        <a:cubicBezTo>
                          <a:pt x="248" y="322"/>
                          <a:pt x="251" y="325"/>
                          <a:pt x="258" y="327"/>
                        </a:cubicBezTo>
                        <a:cubicBezTo>
                          <a:pt x="259" y="328"/>
                          <a:pt x="259" y="328"/>
                          <a:pt x="259" y="328"/>
                        </a:cubicBezTo>
                        <a:cubicBezTo>
                          <a:pt x="258" y="329"/>
                          <a:pt x="258" y="329"/>
                          <a:pt x="258" y="329"/>
                        </a:cubicBezTo>
                        <a:cubicBezTo>
                          <a:pt x="259" y="329"/>
                          <a:pt x="259" y="329"/>
                          <a:pt x="259" y="329"/>
                        </a:cubicBezTo>
                        <a:cubicBezTo>
                          <a:pt x="260" y="328"/>
                          <a:pt x="261" y="328"/>
                          <a:pt x="263" y="328"/>
                        </a:cubicBezTo>
                        <a:cubicBezTo>
                          <a:pt x="265" y="328"/>
                          <a:pt x="265" y="330"/>
                          <a:pt x="266" y="333"/>
                        </a:cubicBezTo>
                        <a:cubicBezTo>
                          <a:pt x="266" y="333"/>
                          <a:pt x="267" y="334"/>
                          <a:pt x="267" y="334"/>
                        </a:cubicBezTo>
                        <a:cubicBezTo>
                          <a:pt x="267" y="336"/>
                          <a:pt x="265" y="336"/>
                          <a:pt x="265" y="338"/>
                        </a:cubicBezTo>
                        <a:cubicBezTo>
                          <a:pt x="265" y="344"/>
                          <a:pt x="272" y="345"/>
                          <a:pt x="276" y="349"/>
                        </a:cubicBezTo>
                        <a:cubicBezTo>
                          <a:pt x="277" y="350"/>
                          <a:pt x="276" y="352"/>
                          <a:pt x="277" y="353"/>
                        </a:cubicBezTo>
                        <a:cubicBezTo>
                          <a:pt x="279" y="356"/>
                          <a:pt x="282" y="357"/>
                          <a:pt x="284" y="360"/>
                        </a:cubicBezTo>
                        <a:cubicBezTo>
                          <a:pt x="287" y="365"/>
                          <a:pt x="289" y="369"/>
                          <a:pt x="295" y="372"/>
                        </a:cubicBezTo>
                        <a:cubicBezTo>
                          <a:pt x="297" y="373"/>
                          <a:pt x="299" y="373"/>
                          <a:pt x="302" y="373"/>
                        </a:cubicBezTo>
                        <a:cubicBezTo>
                          <a:pt x="304" y="374"/>
                          <a:pt x="307" y="373"/>
                          <a:pt x="307" y="376"/>
                        </a:cubicBezTo>
                        <a:cubicBezTo>
                          <a:pt x="307" y="379"/>
                          <a:pt x="307" y="379"/>
                          <a:pt x="307" y="379"/>
                        </a:cubicBezTo>
                        <a:cubicBezTo>
                          <a:pt x="307" y="384"/>
                          <a:pt x="315" y="384"/>
                          <a:pt x="315" y="390"/>
                        </a:cubicBezTo>
                        <a:cubicBezTo>
                          <a:pt x="315" y="394"/>
                          <a:pt x="312" y="396"/>
                          <a:pt x="312" y="400"/>
                        </a:cubicBezTo>
                        <a:cubicBezTo>
                          <a:pt x="312" y="404"/>
                          <a:pt x="312" y="404"/>
                          <a:pt x="312" y="404"/>
                        </a:cubicBezTo>
                        <a:cubicBezTo>
                          <a:pt x="311" y="414"/>
                          <a:pt x="311" y="414"/>
                          <a:pt x="311" y="414"/>
                        </a:cubicBezTo>
                        <a:cubicBezTo>
                          <a:pt x="311" y="419"/>
                          <a:pt x="311" y="419"/>
                          <a:pt x="311" y="419"/>
                        </a:cubicBezTo>
                        <a:cubicBezTo>
                          <a:pt x="307" y="425"/>
                          <a:pt x="307" y="425"/>
                          <a:pt x="307" y="425"/>
                        </a:cubicBezTo>
                        <a:cubicBezTo>
                          <a:pt x="281" y="467"/>
                          <a:pt x="281" y="467"/>
                          <a:pt x="281" y="467"/>
                        </a:cubicBezTo>
                        <a:cubicBezTo>
                          <a:pt x="281" y="467"/>
                          <a:pt x="281" y="467"/>
                          <a:pt x="281" y="467"/>
                        </a:cubicBezTo>
                        <a:cubicBezTo>
                          <a:pt x="273" y="472"/>
                          <a:pt x="276" y="481"/>
                          <a:pt x="276" y="490"/>
                        </a:cubicBezTo>
                        <a:cubicBezTo>
                          <a:pt x="276" y="495"/>
                          <a:pt x="276" y="499"/>
                          <a:pt x="272" y="501"/>
                        </a:cubicBezTo>
                        <a:cubicBezTo>
                          <a:pt x="270" y="501"/>
                          <a:pt x="270" y="501"/>
                          <a:pt x="270" y="501"/>
                        </a:cubicBezTo>
                        <a:cubicBezTo>
                          <a:pt x="269" y="501"/>
                          <a:pt x="269" y="501"/>
                          <a:pt x="268" y="501"/>
                        </a:cubicBezTo>
                        <a:cubicBezTo>
                          <a:pt x="267" y="501"/>
                          <a:pt x="266" y="501"/>
                          <a:pt x="265" y="501"/>
                        </a:cubicBezTo>
                        <a:cubicBezTo>
                          <a:pt x="264" y="503"/>
                          <a:pt x="261" y="503"/>
                          <a:pt x="258" y="504"/>
                        </a:cubicBezTo>
                        <a:cubicBezTo>
                          <a:pt x="256" y="505"/>
                          <a:pt x="256" y="507"/>
                          <a:pt x="254" y="508"/>
                        </a:cubicBezTo>
                        <a:cubicBezTo>
                          <a:pt x="253" y="509"/>
                          <a:pt x="251" y="508"/>
                          <a:pt x="250" y="508"/>
                        </a:cubicBezTo>
                        <a:cubicBezTo>
                          <a:pt x="248" y="509"/>
                          <a:pt x="248" y="513"/>
                          <a:pt x="245" y="513"/>
                        </a:cubicBezTo>
                        <a:cubicBezTo>
                          <a:pt x="242" y="513"/>
                          <a:pt x="241" y="511"/>
                          <a:pt x="239" y="511"/>
                        </a:cubicBezTo>
                        <a:cubicBezTo>
                          <a:pt x="237" y="511"/>
                          <a:pt x="236" y="511"/>
                          <a:pt x="234" y="511"/>
                        </a:cubicBezTo>
                        <a:cubicBezTo>
                          <a:pt x="234" y="511"/>
                          <a:pt x="233" y="512"/>
                          <a:pt x="233" y="512"/>
                        </a:cubicBezTo>
                        <a:cubicBezTo>
                          <a:pt x="233" y="513"/>
                          <a:pt x="234" y="513"/>
                          <a:pt x="234" y="514"/>
                        </a:cubicBezTo>
                        <a:cubicBezTo>
                          <a:pt x="234" y="516"/>
                          <a:pt x="232" y="518"/>
                          <a:pt x="230" y="518"/>
                        </a:cubicBezTo>
                        <a:cubicBezTo>
                          <a:pt x="229" y="518"/>
                          <a:pt x="228" y="517"/>
                          <a:pt x="227" y="517"/>
                        </a:cubicBezTo>
                        <a:cubicBezTo>
                          <a:pt x="226" y="517"/>
                          <a:pt x="226" y="517"/>
                          <a:pt x="226" y="517"/>
                        </a:cubicBezTo>
                        <a:cubicBezTo>
                          <a:pt x="225" y="522"/>
                          <a:pt x="222" y="524"/>
                          <a:pt x="218" y="527"/>
                        </a:cubicBezTo>
                        <a:cubicBezTo>
                          <a:pt x="217" y="528"/>
                          <a:pt x="217" y="529"/>
                          <a:pt x="215" y="530"/>
                        </a:cubicBezTo>
                        <a:cubicBezTo>
                          <a:pt x="214" y="532"/>
                          <a:pt x="212" y="531"/>
                          <a:pt x="210" y="533"/>
                        </a:cubicBezTo>
                        <a:cubicBezTo>
                          <a:pt x="208" y="535"/>
                          <a:pt x="208" y="537"/>
                          <a:pt x="207" y="539"/>
                        </a:cubicBezTo>
                        <a:cubicBezTo>
                          <a:pt x="203" y="547"/>
                          <a:pt x="199" y="551"/>
                          <a:pt x="199" y="559"/>
                        </a:cubicBezTo>
                        <a:cubicBezTo>
                          <a:pt x="199" y="560"/>
                          <a:pt x="199" y="561"/>
                          <a:pt x="199" y="562"/>
                        </a:cubicBezTo>
                        <a:cubicBezTo>
                          <a:pt x="199" y="562"/>
                          <a:pt x="199" y="562"/>
                          <a:pt x="199" y="562"/>
                        </a:cubicBezTo>
                        <a:cubicBezTo>
                          <a:pt x="195" y="571"/>
                          <a:pt x="189" y="576"/>
                          <a:pt x="179" y="576"/>
                        </a:cubicBezTo>
                        <a:cubicBezTo>
                          <a:pt x="178" y="576"/>
                          <a:pt x="178" y="576"/>
                          <a:pt x="177" y="576"/>
                        </a:cubicBezTo>
                        <a:cubicBezTo>
                          <a:pt x="174" y="576"/>
                          <a:pt x="173" y="578"/>
                          <a:pt x="172" y="580"/>
                        </a:cubicBezTo>
                        <a:cubicBezTo>
                          <a:pt x="170" y="582"/>
                          <a:pt x="168" y="582"/>
                          <a:pt x="167" y="584"/>
                        </a:cubicBezTo>
                        <a:cubicBezTo>
                          <a:pt x="166" y="586"/>
                          <a:pt x="165" y="588"/>
                          <a:pt x="163" y="588"/>
                        </a:cubicBezTo>
                        <a:cubicBezTo>
                          <a:pt x="161" y="588"/>
                          <a:pt x="160" y="586"/>
                          <a:pt x="158" y="586"/>
                        </a:cubicBezTo>
                        <a:cubicBezTo>
                          <a:pt x="154" y="586"/>
                          <a:pt x="155" y="592"/>
                          <a:pt x="151" y="592"/>
                        </a:cubicBezTo>
                        <a:cubicBezTo>
                          <a:pt x="149" y="592"/>
                          <a:pt x="148" y="590"/>
                          <a:pt x="146" y="590"/>
                        </a:cubicBezTo>
                        <a:cubicBezTo>
                          <a:pt x="143" y="590"/>
                          <a:pt x="141" y="593"/>
                          <a:pt x="139" y="596"/>
                        </a:cubicBezTo>
                        <a:cubicBezTo>
                          <a:pt x="137" y="593"/>
                          <a:pt x="135" y="591"/>
                          <a:pt x="133" y="588"/>
                        </a:cubicBezTo>
                        <a:cubicBezTo>
                          <a:pt x="133" y="587"/>
                          <a:pt x="133" y="587"/>
                          <a:pt x="133" y="587"/>
                        </a:cubicBezTo>
                        <a:cubicBezTo>
                          <a:pt x="136" y="587"/>
                          <a:pt x="137" y="590"/>
                          <a:pt x="140" y="592"/>
                        </a:cubicBezTo>
                        <a:cubicBezTo>
                          <a:pt x="141" y="590"/>
                          <a:pt x="141" y="589"/>
                          <a:pt x="141" y="587"/>
                        </a:cubicBezTo>
                        <a:cubicBezTo>
                          <a:pt x="141" y="583"/>
                          <a:pt x="136" y="583"/>
                          <a:pt x="136" y="579"/>
                        </a:cubicBezTo>
                        <a:cubicBezTo>
                          <a:pt x="136" y="575"/>
                          <a:pt x="138" y="573"/>
                          <a:pt x="138" y="569"/>
                        </a:cubicBezTo>
                        <a:cubicBezTo>
                          <a:pt x="138" y="567"/>
                          <a:pt x="137" y="566"/>
                          <a:pt x="137" y="564"/>
                        </a:cubicBezTo>
                        <a:cubicBezTo>
                          <a:pt x="137" y="560"/>
                          <a:pt x="141" y="558"/>
                          <a:pt x="141" y="554"/>
                        </a:cubicBezTo>
                        <a:cubicBezTo>
                          <a:pt x="141" y="552"/>
                          <a:pt x="140" y="552"/>
                          <a:pt x="140" y="551"/>
                        </a:cubicBezTo>
                        <a:cubicBezTo>
                          <a:pt x="140" y="550"/>
                          <a:pt x="140" y="550"/>
                          <a:pt x="140" y="550"/>
                        </a:cubicBezTo>
                        <a:cubicBezTo>
                          <a:pt x="147" y="551"/>
                          <a:pt x="154" y="550"/>
                          <a:pt x="157" y="543"/>
                        </a:cubicBezTo>
                        <a:cubicBezTo>
                          <a:pt x="160" y="537"/>
                          <a:pt x="161" y="531"/>
                          <a:pt x="168" y="531"/>
                        </a:cubicBezTo>
                        <a:cubicBezTo>
                          <a:pt x="170" y="531"/>
                          <a:pt x="172" y="532"/>
                          <a:pt x="174" y="532"/>
                        </a:cubicBezTo>
                        <a:cubicBezTo>
                          <a:pt x="177" y="532"/>
                          <a:pt x="177" y="528"/>
                          <a:pt x="180" y="528"/>
                        </a:cubicBezTo>
                        <a:cubicBezTo>
                          <a:pt x="182" y="528"/>
                          <a:pt x="183" y="530"/>
                          <a:pt x="185" y="530"/>
                        </a:cubicBezTo>
                        <a:cubicBezTo>
                          <a:pt x="188" y="530"/>
                          <a:pt x="190" y="530"/>
                          <a:pt x="194" y="530"/>
                        </a:cubicBezTo>
                        <a:cubicBezTo>
                          <a:pt x="192" y="526"/>
                          <a:pt x="189" y="524"/>
                          <a:pt x="189" y="520"/>
                        </a:cubicBezTo>
                        <a:cubicBezTo>
                          <a:pt x="189" y="517"/>
                          <a:pt x="190" y="516"/>
                          <a:pt x="191" y="514"/>
                        </a:cubicBezTo>
                        <a:cubicBezTo>
                          <a:pt x="186" y="513"/>
                          <a:pt x="184" y="513"/>
                          <a:pt x="180" y="511"/>
                        </a:cubicBezTo>
                        <a:cubicBezTo>
                          <a:pt x="178" y="511"/>
                          <a:pt x="177" y="509"/>
                          <a:pt x="175" y="509"/>
                        </a:cubicBezTo>
                        <a:cubicBezTo>
                          <a:pt x="166" y="511"/>
                          <a:pt x="166" y="511"/>
                          <a:pt x="166" y="511"/>
                        </a:cubicBezTo>
                        <a:cubicBezTo>
                          <a:pt x="165" y="511"/>
                          <a:pt x="165" y="511"/>
                          <a:pt x="164" y="511"/>
                        </a:cubicBezTo>
                        <a:cubicBezTo>
                          <a:pt x="164" y="507"/>
                          <a:pt x="164" y="505"/>
                          <a:pt x="164" y="501"/>
                        </a:cubicBezTo>
                        <a:cubicBezTo>
                          <a:pt x="164" y="499"/>
                          <a:pt x="166" y="498"/>
                          <a:pt x="166" y="495"/>
                        </a:cubicBezTo>
                        <a:cubicBezTo>
                          <a:pt x="166" y="492"/>
                          <a:pt x="164" y="492"/>
                          <a:pt x="163" y="489"/>
                        </a:cubicBezTo>
                        <a:cubicBezTo>
                          <a:pt x="162" y="485"/>
                          <a:pt x="159" y="485"/>
                          <a:pt x="157" y="481"/>
                        </a:cubicBezTo>
                        <a:cubicBezTo>
                          <a:pt x="159" y="481"/>
                          <a:pt x="159" y="481"/>
                          <a:pt x="159" y="481"/>
                        </a:cubicBezTo>
                        <a:cubicBezTo>
                          <a:pt x="162" y="481"/>
                          <a:pt x="164" y="481"/>
                          <a:pt x="165" y="480"/>
                        </a:cubicBezTo>
                        <a:cubicBezTo>
                          <a:pt x="168" y="478"/>
                          <a:pt x="168" y="475"/>
                          <a:pt x="171" y="475"/>
                        </a:cubicBezTo>
                        <a:cubicBezTo>
                          <a:pt x="171" y="473"/>
                          <a:pt x="170" y="472"/>
                          <a:pt x="170" y="470"/>
                        </a:cubicBezTo>
                        <a:cubicBezTo>
                          <a:pt x="169" y="470"/>
                          <a:pt x="168" y="470"/>
                          <a:pt x="167" y="470"/>
                        </a:cubicBezTo>
                        <a:cubicBezTo>
                          <a:pt x="166" y="470"/>
                          <a:pt x="165" y="471"/>
                          <a:pt x="164" y="471"/>
                        </a:cubicBezTo>
                        <a:cubicBezTo>
                          <a:pt x="163" y="471"/>
                          <a:pt x="162" y="470"/>
                          <a:pt x="161" y="469"/>
                        </a:cubicBezTo>
                        <a:cubicBezTo>
                          <a:pt x="164" y="466"/>
                          <a:pt x="168" y="467"/>
                          <a:pt x="171" y="464"/>
                        </a:cubicBezTo>
                        <a:cubicBezTo>
                          <a:pt x="176" y="460"/>
                          <a:pt x="180" y="457"/>
                          <a:pt x="181" y="450"/>
                        </a:cubicBezTo>
                        <a:cubicBezTo>
                          <a:pt x="182" y="448"/>
                          <a:pt x="181" y="446"/>
                          <a:pt x="182" y="444"/>
                        </a:cubicBezTo>
                        <a:cubicBezTo>
                          <a:pt x="182" y="442"/>
                          <a:pt x="185" y="441"/>
                          <a:pt x="185" y="439"/>
                        </a:cubicBezTo>
                        <a:cubicBezTo>
                          <a:pt x="185" y="438"/>
                          <a:pt x="184" y="438"/>
                          <a:pt x="184" y="438"/>
                        </a:cubicBezTo>
                        <a:cubicBezTo>
                          <a:pt x="181" y="437"/>
                          <a:pt x="180" y="436"/>
                          <a:pt x="177" y="434"/>
                        </a:cubicBezTo>
                        <a:cubicBezTo>
                          <a:pt x="179" y="432"/>
                          <a:pt x="181" y="433"/>
                          <a:pt x="184" y="432"/>
                        </a:cubicBezTo>
                        <a:cubicBezTo>
                          <a:pt x="182" y="431"/>
                          <a:pt x="182" y="431"/>
                          <a:pt x="182" y="431"/>
                        </a:cubicBezTo>
                        <a:cubicBezTo>
                          <a:pt x="187" y="429"/>
                          <a:pt x="189" y="426"/>
                          <a:pt x="194" y="426"/>
                        </a:cubicBezTo>
                        <a:cubicBezTo>
                          <a:pt x="194" y="425"/>
                          <a:pt x="194" y="423"/>
                          <a:pt x="194" y="422"/>
                        </a:cubicBezTo>
                        <a:cubicBezTo>
                          <a:pt x="195" y="420"/>
                          <a:pt x="198" y="420"/>
                          <a:pt x="198" y="419"/>
                        </a:cubicBezTo>
                        <a:cubicBezTo>
                          <a:pt x="198" y="417"/>
                          <a:pt x="195" y="417"/>
                          <a:pt x="195" y="416"/>
                        </a:cubicBezTo>
                        <a:cubicBezTo>
                          <a:pt x="194" y="415"/>
                          <a:pt x="195" y="413"/>
                          <a:pt x="194" y="412"/>
                        </a:cubicBezTo>
                        <a:cubicBezTo>
                          <a:pt x="188" y="413"/>
                          <a:pt x="184" y="415"/>
                          <a:pt x="179" y="419"/>
                        </a:cubicBezTo>
                        <a:cubicBezTo>
                          <a:pt x="177" y="420"/>
                          <a:pt x="177" y="422"/>
                          <a:pt x="175" y="422"/>
                        </a:cubicBezTo>
                        <a:cubicBezTo>
                          <a:pt x="174" y="418"/>
                          <a:pt x="175" y="415"/>
                          <a:pt x="174" y="411"/>
                        </a:cubicBezTo>
                        <a:cubicBezTo>
                          <a:pt x="174" y="408"/>
                          <a:pt x="172" y="406"/>
                          <a:pt x="172" y="403"/>
                        </a:cubicBezTo>
                        <a:cubicBezTo>
                          <a:pt x="172" y="400"/>
                          <a:pt x="173" y="399"/>
                          <a:pt x="173" y="396"/>
                        </a:cubicBezTo>
                        <a:cubicBezTo>
                          <a:pt x="173" y="394"/>
                          <a:pt x="169" y="394"/>
                          <a:pt x="169" y="391"/>
                        </a:cubicBezTo>
                        <a:cubicBezTo>
                          <a:pt x="169" y="389"/>
                          <a:pt x="169" y="388"/>
                          <a:pt x="169" y="386"/>
                        </a:cubicBezTo>
                        <a:cubicBezTo>
                          <a:pt x="169" y="384"/>
                          <a:pt x="171" y="383"/>
                          <a:pt x="171" y="381"/>
                        </a:cubicBezTo>
                        <a:cubicBezTo>
                          <a:pt x="171" y="379"/>
                          <a:pt x="169" y="379"/>
                          <a:pt x="168" y="377"/>
                        </a:cubicBezTo>
                        <a:cubicBezTo>
                          <a:pt x="167" y="378"/>
                          <a:pt x="166" y="379"/>
                          <a:pt x="164" y="379"/>
                        </a:cubicBezTo>
                        <a:cubicBezTo>
                          <a:pt x="162" y="379"/>
                          <a:pt x="160" y="379"/>
                          <a:pt x="158" y="379"/>
                        </a:cubicBezTo>
                        <a:cubicBezTo>
                          <a:pt x="158" y="377"/>
                          <a:pt x="157" y="376"/>
                          <a:pt x="157" y="373"/>
                        </a:cubicBezTo>
                        <a:cubicBezTo>
                          <a:pt x="157" y="371"/>
                          <a:pt x="161" y="372"/>
                          <a:pt x="162" y="370"/>
                        </a:cubicBezTo>
                        <a:cubicBezTo>
                          <a:pt x="161" y="367"/>
                          <a:pt x="161" y="367"/>
                          <a:pt x="161" y="367"/>
                        </a:cubicBezTo>
                        <a:cubicBezTo>
                          <a:pt x="158" y="367"/>
                          <a:pt x="156" y="368"/>
                          <a:pt x="154" y="365"/>
                        </a:cubicBezTo>
                        <a:cubicBezTo>
                          <a:pt x="152" y="362"/>
                          <a:pt x="153" y="359"/>
                          <a:pt x="151" y="356"/>
                        </a:cubicBezTo>
                        <a:cubicBezTo>
                          <a:pt x="150" y="358"/>
                          <a:pt x="148" y="359"/>
                          <a:pt x="148" y="361"/>
                        </a:cubicBezTo>
                        <a:cubicBezTo>
                          <a:pt x="148" y="365"/>
                          <a:pt x="152" y="366"/>
                          <a:pt x="152" y="370"/>
                        </a:cubicBezTo>
                        <a:cubicBezTo>
                          <a:pt x="152" y="373"/>
                          <a:pt x="149" y="373"/>
                          <a:pt x="149" y="376"/>
                        </a:cubicBezTo>
                        <a:cubicBezTo>
                          <a:pt x="149" y="377"/>
                          <a:pt x="149" y="378"/>
                          <a:pt x="150" y="378"/>
                        </a:cubicBezTo>
                        <a:cubicBezTo>
                          <a:pt x="149" y="379"/>
                          <a:pt x="147" y="379"/>
                          <a:pt x="147" y="381"/>
                        </a:cubicBezTo>
                        <a:cubicBezTo>
                          <a:pt x="147" y="384"/>
                          <a:pt x="149" y="386"/>
                          <a:pt x="150" y="390"/>
                        </a:cubicBezTo>
                        <a:cubicBezTo>
                          <a:pt x="152" y="393"/>
                          <a:pt x="152" y="397"/>
                          <a:pt x="155" y="400"/>
                        </a:cubicBezTo>
                        <a:cubicBezTo>
                          <a:pt x="158" y="402"/>
                          <a:pt x="160" y="404"/>
                          <a:pt x="160" y="408"/>
                        </a:cubicBezTo>
                        <a:cubicBezTo>
                          <a:pt x="160" y="408"/>
                          <a:pt x="160" y="408"/>
                          <a:pt x="160" y="408"/>
                        </a:cubicBezTo>
                        <a:cubicBezTo>
                          <a:pt x="152" y="410"/>
                          <a:pt x="146" y="410"/>
                          <a:pt x="141" y="415"/>
                        </a:cubicBezTo>
                        <a:cubicBezTo>
                          <a:pt x="140" y="417"/>
                          <a:pt x="141" y="419"/>
                          <a:pt x="140" y="421"/>
                        </a:cubicBezTo>
                        <a:cubicBezTo>
                          <a:pt x="138" y="422"/>
                          <a:pt x="135" y="422"/>
                          <a:pt x="135" y="424"/>
                        </a:cubicBezTo>
                        <a:cubicBezTo>
                          <a:pt x="135" y="425"/>
                          <a:pt x="136" y="425"/>
                          <a:pt x="136" y="426"/>
                        </a:cubicBezTo>
                        <a:cubicBezTo>
                          <a:pt x="133" y="427"/>
                          <a:pt x="132" y="429"/>
                          <a:pt x="130" y="429"/>
                        </a:cubicBezTo>
                        <a:cubicBezTo>
                          <a:pt x="127" y="429"/>
                          <a:pt x="127" y="426"/>
                          <a:pt x="126" y="425"/>
                        </a:cubicBezTo>
                        <a:cubicBezTo>
                          <a:pt x="124" y="428"/>
                          <a:pt x="122" y="428"/>
                          <a:pt x="120" y="430"/>
                        </a:cubicBezTo>
                        <a:cubicBezTo>
                          <a:pt x="118" y="433"/>
                          <a:pt x="117" y="435"/>
                          <a:pt x="114" y="437"/>
                        </a:cubicBezTo>
                        <a:cubicBezTo>
                          <a:pt x="112" y="438"/>
                          <a:pt x="111" y="440"/>
                          <a:pt x="108" y="440"/>
                        </a:cubicBezTo>
                        <a:cubicBezTo>
                          <a:pt x="106" y="440"/>
                          <a:pt x="104" y="438"/>
                          <a:pt x="101" y="438"/>
                        </a:cubicBezTo>
                        <a:cubicBezTo>
                          <a:pt x="97" y="438"/>
                          <a:pt x="97" y="438"/>
                          <a:pt x="97" y="438"/>
                        </a:cubicBezTo>
                        <a:cubicBezTo>
                          <a:pt x="96" y="438"/>
                          <a:pt x="95" y="437"/>
                          <a:pt x="93" y="437"/>
                        </a:cubicBezTo>
                        <a:cubicBezTo>
                          <a:pt x="92" y="437"/>
                          <a:pt x="91" y="439"/>
                          <a:pt x="91" y="440"/>
                        </a:cubicBezTo>
                        <a:cubicBezTo>
                          <a:pt x="89" y="440"/>
                          <a:pt x="88" y="439"/>
                          <a:pt x="86" y="439"/>
                        </a:cubicBezTo>
                        <a:cubicBezTo>
                          <a:pt x="84" y="439"/>
                          <a:pt x="84" y="442"/>
                          <a:pt x="82" y="443"/>
                        </a:cubicBezTo>
                        <a:cubicBezTo>
                          <a:pt x="77" y="446"/>
                          <a:pt x="74" y="447"/>
                          <a:pt x="69" y="446"/>
                        </a:cubicBezTo>
                        <a:cubicBezTo>
                          <a:pt x="69" y="450"/>
                          <a:pt x="69" y="453"/>
                          <a:pt x="68" y="456"/>
                        </a:cubicBezTo>
                        <a:cubicBezTo>
                          <a:pt x="67" y="457"/>
                          <a:pt x="66" y="458"/>
                          <a:pt x="65" y="459"/>
                        </a:cubicBezTo>
                        <a:cubicBezTo>
                          <a:pt x="64" y="460"/>
                          <a:pt x="65" y="462"/>
                          <a:pt x="63" y="463"/>
                        </a:cubicBezTo>
                        <a:cubicBezTo>
                          <a:pt x="57" y="467"/>
                          <a:pt x="53" y="468"/>
                          <a:pt x="47" y="473"/>
                        </a:cubicBezTo>
                        <a:cubicBezTo>
                          <a:pt x="47" y="473"/>
                          <a:pt x="47" y="473"/>
                          <a:pt x="47" y="473"/>
                        </a:cubicBezTo>
                        <a:cubicBezTo>
                          <a:pt x="43" y="470"/>
                          <a:pt x="40" y="471"/>
                          <a:pt x="36" y="468"/>
                        </a:cubicBezTo>
                        <a:cubicBezTo>
                          <a:pt x="33" y="467"/>
                          <a:pt x="33" y="466"/>
                          <a:pt x="30" y="465"/>
                        </a:cubicBezTo>
                        <a:cubicBezTo>
                          <a:pt x="25" y="464"/>
                          <a:pt x="22" y="466"/>
                          <a:pt x="17" y="463"/>
                        </a:cubicBezTo>
                        <a:cubicBezTo>
                          <a:pt x="15" y="462"/>
                          <a:pt x="14" y="460"/>
                          <a:pt x="12" y="459"/>
                        </a:cubicBezTo>
                        <a:cubicBezTo>
                          <a:pt x="12" y="459"/>
                          <a:pt x="12" y="459"/>
                          <a:pt x="12" y="459"/>
                        </a:cubicBezTo>
                        <a:cubicBezTo>
                          <a:pt x="14" y="450"/>
                          <a:pt x="13" y="443"/>
                          <a:pt x="15" y="432"/>
                        </a:cubicBezTo>
                        <a:cubicBezTo>
                          <a:pt x="16" y="421"/>
                          <a:pt x="17" y="415"/>
                          <a:pt x="17" y="404"/>
                        </a:cubicBezTo>
                        <a:cubicBezTo>
                          <a:pt x="17" y="393"/>
                          <a:pt x="17" y="393"/>
                          <a:pt x="17" y="393"/>
                        </a:cubicBezTo>
                        <a:cubicBezTo>
                          <a:pt x="17" y="392"/>
                          <a:pt x="16" y="392"/>
                          <a:pt x="16" y="391"/>
                        </a:cubicBezTo>
                        <a:cubicBezTo>
                          <a:pt x="16" y="388"/>
                          <a:pt x="20" y="388"/>
                          <a:pt x="22" y="386"/>
                        </a:cubicBezTo>
                        <a:cubicBezTo>
                          <a:pt x="24" y="383"/>
                          <a:pt x="24" y="380"/>
                          <a:pt x="26" y="377"/>
                        </a:cubicBezTo>
                        <a:cubicBezTo>
                          <a:pt x="29" y="372"/>
                          <a:pt x="30" y="368"/>
                          <a:pt x="30" y="362"/>
                        </a:cubicBezTo>
                        <a:cubicBezTo>
                          <a:pt x="30" y="355"/>
                          <a:pt x="30" y="355"/>
                          <a:pt x="30" y="355"/>
                        </a:cubicBezTo>
                        <a:cubicBezTo>
                          <a:pt x="30" y="349"/>
                          <a:pt x="30" y="346"/>
                          <a:pt x="28" y="340"/>
                        </a:cubicBezTo>
                        <a:cubicBezTo>
                          <a:pt x="27" y="337"/>
                          <a:pt x="25" y="335"/>
                          <a:pt x="25" y="332"/>
                        </a:cubicBezTo>
                        <a:cubicBezTo>
                          <a:pt x="28" y="332"/>
                          <a:pt x="30" y="336"/>
                          <a:pt x="33" y="336"/>
                        </a:cubicBezTo>
                        <a:cubicBezTo>
                          <a:pt x="37" y="336"/>
                          <a:pt x="37" y="332"/>
                          <a:pt x="39" y="328"/>
                        </a:cubicBezTo>
                        <a:cubicBezTo>
                          <a:pt x="40" y="329"/>
                          <a:pt x="41" y="330"/>
                          <a:pt x="41" y="332"/>
                        </a:cubicBezTo>
                        <a:cubicBezTo>
                          <a:pt x="42" y="333"/>
                          <a:pt x="42" y="335"/>
                          <a:pt x="43" y="335"/>
                        </a:cubicBezTo>
                        <a:cubicBezTo>
                          <a:pt x="46" y="335"/>
                          <a:pt x="46" y="334"/>
                          <a:pt x="49" y="333"/>
                        </a:cubicBezTo>
                        <a:cubicBezTo>
                          <a:pt x="52" y="331"/>
                          <a:pt x="54" y="330"/>
                          <a:pt x="54" y="326"/>
                        </a:cubicBezTo>
                        <a:cubicBezTo>
                          <a:pt x="54" y="324"/>
                          <a:pt x="54" y="322"/>
                          <a:pt x="52" y="322"/>
                        </a:cubicBezTo>
                        <a:cubicBezTo>
                          <a:pt x="47" y="322"/>
                          <a:pt x="45" y="328"/>
                          <a:pt x="40" y="328"/>
                        </a:cubicBezTo>
                        <a:cubicBezTo>
                          <a:pt x="40" y="328"/>
                          <a:pt x="39" y="328"/>
                          <a:pt x="39" y="328"/>
                        </a:cubicBezTo>
                        <a:cubicBezTo>
                          <a:pt x="39" y="326"/>
                          <a:pt x="39" y="326"/>
                          <a:pt x="39" y="326"/>
                        </a:cubicBezTo>
                        <a:cubicBezTo>
                          <a:pt x="41" y="321"/>
                          <a:pt x="41" y="321"/>
                          <a:pt x="41" y="321"/>
                        </a:cubicBezTo>
                        <a:cubicBezTo>
                          <a:pt x="42" y="318"/>
                          <a:pt x="43" y="315"/>
                          <a:pt x="44" y="312"/>
                        </a:cubicBezTo>
                        <a:cubicBezTo>
                          <a:pt x="43" y="312"/>
                          <a:pt x="42" y="312"/>
                          <a:pt x="41" y="312"/>
                        </a:cubicBezTo>
                        <a:cubicBezTo>
                          <a:pt x="37" y="282"/>
                          <a:pt x="37" y="282"/>
                          <a:pt x="37" y="282"/>
                        </a:cubicBezTo>
                        <a:cubicBezTo>
                          <a:pt x="38" y="275"/>
                          <a:pt x="48" y="276"/>
                          <a:pt x="48" y="269"/>
                        </a:cubicBezTo>
                        <a:cubicBezTo>
                          <a:pt x="48" y="254"/>
                          <a:pt x="41" y="247"/>
                          <a:pt x="38" y="233"/>
                        </a:cubicBezTo>
                        <a:cubicBezTo>
                          <a:pt x="37" y="223"/>
                          <a:pt x="36" y="216"/>
                          <a:pt x="31" y="208"/>
                        </a:cubicBezTo>
                        <a:cubicBezTo>
                          <a:pt x="29" y="204"/>
                          <a:pt x="26" y="202"/>
                          <a:pt x="26" y="198"/>
                        </a:cubicBezTo>
                        <a:cubicBezTo>
                          <a:pt x="26" y="190"/>
                          <a:pt x="26" y="190"/>
                          <a:pt x="26" y="190"/>
                        </a:cubicBezTo>
                        <a:cubicBezTo>
                          <a:pt x="26" y="189"/>
                          <a:pt x="27" y="189"/>
                          <a:pt x="27" y="187"/>
                        </a:cubicBezTo>
                        <a:cubicBezTo>
                          <a:pt x="27" y="184"/>
                          <a:pt x="25" y="183"/>
                          <a:pt x="24" y="180"/>
                        </a:cubicBezTo>
                        <a:cubicBezTo>
                          <a:pt x="21" y="173"/>
                          <a:pt x="19" y="169"/>
                          <a:pt x="17" y="162"/>
                        </a:cubicBezTo>
                        <a:cubicBezTo>
                          <a:pt x="14" y="153"/>
                          <a:pt x="13" y="148"/>
                          <a:pt x="8" y="140"/>
                        </a:cubicBezTo>
                        <a:cubicBezTo>
                          <a:pt x="6" y="135"/>
                          <a:pt x="4" y="133"/>
                          <a:pt x="2" y="128"/>
                        </a:cubicBezTo>
                        <a:cubicBezTo>
                          <a:pt x="1" y="127"/>
                          <a:pt x="0" y="126"/>
                          <a:pt x="0" y="124"/>
                        </a:cubicBezTo>
                        <a:cubicBezTo>
                          <a:pt x="0" y="121"/>
                          <a:pt x="3" y="121"/>
                          <a:pt x="5" y="120"/>
                        </a:cubicBezTo>
                        <a:cubicBezTo>
                          <a:pt x="10" y="119"/>
                          <a:pt x="13" y="118"/>
                          <a:pt x="17" y="118"/>
                        </a:cubicBezTo>
                        <a:cubicBezTo>
                          <a:pt x="24" y="118"/>
                          <a:pt x="23" y="127"/>
                          <a:pt x="23" y="133"/>
                        </a:cubicBezTo>
                        <a:cubicBezTo>
                          <a:pt x="23" y="138"/>
                          <a:pt x="23" y="138"/>
                          <a:pt x="23" y="138"/>
                        </a:cubicBezTo>
                        <a:cubicBezTo>
                          <a:pt x="23" y="138"/>
                          <a:pt x="24" y="139"/>
                          <a:pt x="24" y="139"/>
                        </a:cubicBezTo>
                        <a:cubicBezTo>
                          <a:pt x="25" y="139"/>
                          <a:pt x="26" y="138"/>
                          <a:pt x="27" y="138"/>
                        </a:cubicBezTo>
                        <a:cubicBezTo>
                          <a:pt x="27" y="138"/>
                          <a:pt x="27" y="138"/>
                          <a:pt x="27" y="138"/>
                        </a:cubicBezTo>
                        <a:close/>
                        <a:moveTo>
                          <a:pt x="223" y="125"/>
                        </a:moveTo>
                        <a:cubicBezTo>
                          <a:pt x="225" y="124"/>
                          <a:pt x="227" y="122"/>
                          <a:pt x="227" y="120"/>
                        </a:cubicBezTo>
                        <a:cubicBezTo>
                          <a:pt x="227" y="118"/>
                          <a:pt x="225" y="116"/>
                          <a:pt x="224" y="117"/>
                        </a:cubicBezTo>
                        <a:cubicBezTo>
                          <a:pt x="222" y="119"/>
                          <a:pt x="224" y="122"/>
                          <a:pt x="223" y="125"/>
                        </a:cubicBezTo>
                        <a:close/>
                        <a:moveTo>
                          <a:pt x="199" y="27"/>
                        </a:moveTo>
                        <a:cubicBezTo>
                          <a:pt x="198" y="28"/>
                          <a:pt x="197" y="28"/>
                          <a:pt x="197" y="29"/>
                        </a:cubicBezTo>
                        <a:cubicBezTo>
                          <a:pt x="197" y="32"/>
                          <a:pt x="201" y="32"/>
                          <a:pt x="201" y="34"/>
                        </a:cubicBezTo>
                        <a:cubicBezTo>
                          <a:pt x="201" y="38"/>
                          <a:pt x="201" y="38"/>
                          <a:pt x="201" y="38"/>
                        </a:cubicBezTo>
                        <a:cubicBezTo>
                          <a:pt x="202" y="38"/>
                          <a:pt x="203" y="38"/>
                          <a:pt x="204" y="38"/>
                        </a:cubicBezTo>
                        <a:cubicBezTo>
                          <a:pt x="205" y="38"/>
                          <a:pt x="206" y="38"/>
                          <a:pt x="208" y="38"/>
                        </a:cubicBezTo>
                        <a:cubicBezTo>
                          <a:pt x="207" y="36"/>
                          <a:pt x="207" y="35"/>
                          <a:pt x="205" y="33"/>
                        </a:cubicBezTo>
                        <a:cubicBezTo>
                          <a:pt x="204" y="34"/>
                          <a:pt x="204" y="34"/>
                          <a:pt x="204" y="34"/>
                        </a:cubicBezTo>
                        <a:cubicBezTo>
                          <a:pt x="201" y="32"/>
                          <a:pt x="201" y="29"/>
                          <a:pt x="199" y="2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8" name="Google Shape;48;p4"/>
                  <p:cNvSpPr/>
                  <p:nvPr/>
                </p:nvSpPr>
                <p:spPr>
                  <a:xfrm>
                    <a:off x="5781675" y="804863"/>
                    <a:ext cx="487363" cy="574675"/>
                  </a:xfrm>
                  <a:custGeom>
                    <a:avLst/>
                    <a:gdLst/>
                    <a:ahLst/>
                    <a:cxnLst/>
                    <a:rect l="l" t="t" r="r" b="b"/>
                    <a:pathLst>
                      <a:path w="334" h="394" extrusionOk="0">
                        <a:moveTo>
                          <a:pt x="326" y="305"/>
                        </a:moveTo>
                        <a:cubicBezTo>
                          <a:pt x="325" y="305"/>
                          <a:pt x="325" y="305"/>
                          <a:pt x="325" y="305"/>
                        </a:cubicBezTo>
                        <a:cubicBezTo>
                          <a:pt x="327" y="307"/>
                          <a:pt x="328" y="309"/>
                          <a:pt x="330" y="309"/>
                        </a:cubicBezTo>
                        <a:cubicBezTo>
                          <a:pt x="332" y="309"/>
                          <a:pt x="333" y="308"/>
                          <a:pt x="334" y="307"/>
                        </a:cubicBezTo>
                        <a:cubicBezTo>
                          <a:pt x="332" y="305"/>
                          <a:pt x="329" y="306"/>
                          <a:pt x="326" y="305"/>
                        </a:cubicBezTo>
                        <a:close/>
                        <a:moveTo>
                          <a:pt x="179" y="109"/>
                        </a:moveTo>
                        <a:cubicBezTo>
                          <a:pt x="178" y="109"/>
                          <a:pt x="178" y="110"/>
                          <a:pt x="177" y="110"/>
                        </a:cubicBezTo>
                        <a:cubicBezTo>
                          <a:pt x="179" y="111"/>
                          <a:pt x="180" y="113"/>
                          <a:pt x="183" y="115"/>
                        </a:cubicBezTo>
                        <a:cubicBezTo>
                          <a:pt x="183" y="114"/>
                          <a:pt x="183" y="114"/>
                          <a:pt x="183" y="114"/>
                        </a:cubicBezTo>
                        <a:cubicBezTo>
                          <a:pt x="183" y="111"/>
                          <a:pt x="181" y="109"/>
                          <a:pt x="179" y="109"/>
                        </a:cubicBezTo>
                        <a:close/>
                        <a:moveTo>
                          <a:pt x="210" y="121"/>
                        </a:moveTo>
                        <a:cubicBezTo>
                          <a:pt x="210" y="116"/>
                          <a:pt x="210" y="116"/>
                          <a:pt x="210" y="116"/>
                        </a:cubicBezTo>
                        <a:cubicBezTo>
                          <a:pt x="208" y="116"/>
                          <a:pt x="207" y="116"/>
                          <a:pt x="205" y="116"/>
                        </a:cubicBezTo>
                        <a:cubicBezTo>
                          <a:pt x="204" y="117"/>
                          <a:pt x="204" y="117"/>
                          <a:pt x="204" y="117"/>
                        </a:cubicBezTo>
                        <a:cubicBezTo>
                          <a:pt x="207" y="119"/>
                          <a:pt x="208" y="121"/>
                          <a:pt x="209" y="124"/>
                        </a:cubicBezTo>
                        <a:cubicBezTo>
                          <a:pt x="209" y="125"/>
                          <a:pt x="209" y="125"/>
                          <a:pt x="209" y="125"/>
                        </a:cubicBezTo>
                        <a:cubicBezTo>
                          <a:pt x="210" y="123"/>
                          <a:pt x="210" y="123"/>
                          <a:pt x="210" y="121"/>
                        </a:cubicBezTo>
                        <a:close/>
                        <a:moveTo>
                          <a:pt x="261" y="370"/>
                        </a:moveTo>
                        <a:cubicBezTo>
                          <a:pt x="261" y="370"/>
                          <a:pt x="261" y="370"/>
                          <a:pt x="261" y="370"/>
                        </a:cubicBezTo>
                        <a:cubicBezTo>
                          <a:pt x="261" y="370"/>
                          <a:pt x="261" y="370"/>
                          <a:pt x="261" y="370"/>
                        </a:cubicBezTo>
                        <a:cubicBezTo>
                          <a:pt x="260" y="369"/>
                          <a:pt x="259" y="369"/>
                          <a:pt x="259" y="368"/>
                        </a:cubicBezTo>
                        <a:cubicBezTo>
                          <a:pt x="259" y="365"/>
                          <a:pt x="261" y="364"/>
                          <a:pt x="261" y="361"/>
                        </a:cubicBezTo>
                        <a:cubicBezTo>
                          <a:pt x="261" y="362"/>
                          <a:pt x="261" y="362"/>
                          <a:pt x="261" y="362"/>
                        </a:cubicBezTo>
                        <a:cubicBezTo>
                          <a:pt x="259" y="363"/>
                          <a:pt x="258" y="365"/>
                          <a:pt x="255" y="365"/>
                        </a:cubicBezTo>
                        <a:cubicBezTo>
                          <a:pt x="248" y="365"/>
                          <a:pt x="244" y="360"/>
                          <a:pt x="238" y="356"/>
                        </a:cubicBezTo>
                        <a:cubicBezTo>
                          <a:pt x="244" y="385"/>
                          <a:pt x="244" y="385"/>
                          <a:pt x="244" y="385"/>
                        </a:cubicBezTo>
                        <a:cubicBezTo>
                          <a:pt x="244" y="388"/>
                          <a:pt x="241" y="389"/>
                          <a:pt x="238" y="391"/>
                        </a:cubicBezTo>
                        <a:cubicBezTo>
                          <a:pt x="233" y="393"/>
                          <a:pt x="229" y="393"/>
                          <a:pt x="224" y="394"/>
                        </a:cubicBezTo>
                        <a:cubicBezTo>
                          <a:pt x="222" y="392"/>
                          <a:pt x="223" y="390"/>
                          <a:pt x="222" y="387"/>
                        </a:cubicBezTo>
                        <a:cubicBezTo>
                          <a:pt x="219" y="381"/>
                          <a:pt x="219" y="378"/>
                          <a:pt x="217" y="371"/>
                        </a:cubicBezTo>
                        <a:cubicBezTo>
                          <a:pt x="216" y="361"/>
                          <a:pt x="211" y="356"/>
                          <a:pt x="206" y="347"/>
                        </a:cubicBezTo>
                        <a:cubicBezTo>
                          <a:pt x="201" y="339"/>
                          <a:pt x="196" y="336"/>
                          <a:pt x="191" y="328"/>
                        </a:cubicBezTo>
                        <a:cubicBezTo>
                          <a:pt x="182" y="316"/>
                          <a:pt x="178" y="309"/>
                          <a:pt x="169" y="297"/>
                        </a:cubicBezTo>
                        <a:cubicBezTo>
                          <a:pt x="164" y="287"/>
                          <a:pt x="159" y="284"/>
                          <a:pt x="152" y="276"/>
                        </a:cubicBezTo>
                        <a:cubicBezTo>
                          <a:pt x="146" y="267"/>
                          <a:pt x="142" y="263"/>
                          <a:pt x="136" y="253"/>
                        </a:cubicBezTo>
                        <a:cubicBezTo>
                          <a:pt x="131" y="245"/>
                          <a:pt x="126" y="241"/>
                          <a:pt x="121" y="232"/>
                        </a:cubicBezTo>
                        <a:cubicBezTo>
                          <a:pt x="120" y="229"/>
                          <a:pt x="118" y="228"/>
                          <a:pt x="116" y="225"/>
                        </a:cubicBezTo>
                        <a:cubicBezTo>
                          <a:pt x="108" y="209"/>
                          <a:pt x="100" y="203"/>
                          <a:pt x="89" y="189"/>
                        </a:cubicBezTo>
                        <a:cubicBezTo>
                          <a:pt x="84" y="183"/>
                          <a:pt x="83" y="179"/>
                          <a:pt x="79" y="172"/>
                        </a:cubicBezTo>
                        <a:cubicBezTo>
                          <a:pt x="77" y="168"/>
                          <a:pt x="73" y="166"/>
                          <a:pt x="70" y="162"/>
                        </a:cubicBezTo>
                        <a:cubicBezTo>
                          <a:pt x="68" y="158"/>
                          <a:pt x="68" y="154"/>
                          <a:pt x="64" y="152"/>
                        </a:cubicBezTo>
                        <a:cubicBezTo>
                          <a:pt x="66" y="148"/>
                          <a:pt x="70" y="150"/>
                          <a:pt x="74" y="148"/>
                        </a:cubicBezTo>
                        <a:cubicBezTo>
                          <a:pt x="78" y="147"/>
                          <a:pt x="82" y="145"/>
                          <a:pt x="84" y="141"/>
                        </a:cubicBezTo>
                        <a:cubicBezTo>
                          <a:pt x="85" y="137"/>
                          <a:pt x="84" y="134"/>
                          <a:pt x="84" y="130"/>
                        </a:cubicBezTo>
                        <a:cubicBezTo>
                          <a:pt x="84" y="122"/>
                          <a:pt x="80" y="118"/>
                          <a:pt x="77" y="111"/>
                        </a:cubicBezTo>
                        <a:cubicBezTo>
                          <a:pt x="69" y="93"/>
                          <a:pt x="58" y="86"/>
                          <a:pt x="48" y="69"/>
                        </a:cubicBezTo>
                        <a:cubicBezTo>
                          <a:pt x="44" y="61"/>
                          <a:pt x="39" y="57"/>
                          <a:pt x="34" y="49"/>
                        </a:cubicBezTo>
                        <a:cubicBezTo>
                          <a:pt x="30" y="42"/>
                          <a:pt x="27" y="37"/>
                          <a:pt x="20" y="33"/>
                        </a:cubicBezTo>
                        <a:cubicBezTo>
                          <a:pt x="17" y="31"/>
                          <a:pt x="16" y="28"/>
                          <a:pt x="12" y="26"/>
                        </a:cubicBezTo>
                        <a:cubicBezTo>
                          <a:pt x="10" y="25"/>
                          <a:pt x="8" y="25"/>
                          <a:pt x="7" y="24"/>
                        </a:cubicBezTo>
                        <a:cubicBezTo>
                          <a:pt x="6" y="23"/>
                          <a:pt x="6" y="21"/>
                          <a:pt x="6" y="20"/>
                        </a:cubicBezTo>
                        <a:cubicBezTo>
                          <a:pt x="5" y="18"/>
                          <a:pt x="2" y="18"/>
                          <a:pt x="0" y="17"/>
                        </a:cubicBezTo>
                        <a:cubicBezTo>
                          <a:pt x="0" y="16"/>
                          <a:pt x="0" y="16"/>
                          <a:pt x="0" y="16"/>
                        </a:cubicBezTo>
                        <a:cubicBezTo>
                          <a:pt x="3" y="15"/>
                          <a:pt x="6" y="13"/>
                          <a:pt x="6" y="9"/>
                        </a:cubicBezTo>
                        <a:cubicBezTo>
                          <a:pt x="6" y="8"/>
                          <a:pt x="6" y="8"/>
                          <a:pt x="6" y="7"/>
                        </a:cubicBezTo>
                        <a:cubicBezTo>
                          <a:pt x="7" y="6"/>
                          <a:pt x="8" y="6"/>
                          <a:pt x="9" y="6"/>
                        </a:cubicBezTo>
                        <a:cubicBezTo>
                          <a:pt x="16" y="6"/>
                          <a:pt x="19" y="13"/>
                          <a:pt x="26" y="13"/>
                        </a:cubicBezTo>
                        <a:cubicBezTo>
                          <a:pt x="30" y="13"/>
                          <a:pt x="32" y="8"/>
                          <a:pt x="33" y="4"/>
                        </a:cubicBezTo>
                        <a:cubicBezTo>
                          <a:pt x="39" y="5"/>
                          <a:pt x="42" y="6"/>
                          <a:pt x="48" y="6"/>
                        </a:cubicBezTo>
                        <a:cubicBezTo>
                          <a:pt x="53" y="6"/>
                          <a:pt x="56" y="4"/>
                          <a:pt x="58" y="0"/>
                        </a:cubicBezTo>
                        <a:cubicBezTo>
                          <a:pt x="60" y="1"/>
                          <a:pt x="62" y="2"/>
                          <a:pt x="64" y="4"/>
                        </a:cubicBezTo>
                        <a:cubicBezTo>
                          <a:pt x="61" y="6"/>
                          <a:pt x="58" y="7"/>
                          <a:pt x="58" y="10"/>
                        </a:cubicBezTo>
                        <a:cubicBezTo>
                          <a:pt x="58" y="15"/>
                          <a:pt x="58" y="15"/>
                          <a:pt x="58" y="15"/>
                        </a:cubicBezTo>
                        <a:cubicBezTo>
                          <a:pt x="58" y="20"/>
                          <a:pt x="56" y="22"/>
                          <a:pt x="56" y="27"/>
                        </a:cubicBezTo>
                        <a:cubicBezTo>
                          <a:pt x="56" y="37"/>
                          <a:pt x="59" y="43"/>
                          <a:pt x="64" y="52"/>
                        </a:cubicBezTo>
                        <a:cubicBezTo>
                          <a:pt x="67" y="58"/>
                          <a:pt x="69" y="62"/>
                          <a:pt x="74" y="67"/>
                        </a:cubicBezTo>
                        <a:cubicBezTo>
                          <a:pt x="77" y="69"/>
                          <a:pt x="78" y="71"/>
                          <a:pt x="81" y="73"/>
                        </a:cubicBezTo>
                        <a:cubicBezTo>
                          <a:pt x="82" y="73"/>
                          <a:pt x="83" y="73"/>
                          <a:pt x="83" y="74"/>
                        </a:cubicBezTo>
                        <a:cubicBezTo>
                          <a:pt x="83" y="75"/>
                          <a:pt x="82" y="75"/>
                          <a:pt x="82" y="76"/>
                        </a:cubicBezTo>
                        <a:cubicBezTo>
                          <a:pt x="82" y="78"/>
                          <a:pt x="84" y="78"/>
                          <a:pt x="84" y="79"/>
                        </a:cubicBezTo>
                        <a:cubicBezTo>
                          <a:pt x="84" y="81"/>
                          <a:pt x="82" y="82"/>
                          <a:pt x="82" y="84"/>
                        </a:cubicBezTo>
                        <a:cubicBezTo>
                          <a:pt x="82" y="89"/>
                          <a:pt x="86" y="91"/>
                          <a:pt x="91" y="93"/>
                        </a:cubicBezTo>
                        <a:cubicBezTo>
                          <a:pt x="105" y="99"/>
                          <a:pt x="103" y="104"/>
                          <a:pt x="102" y="92"/>
                        </a:cubicBezTo>
                        <a:cubicBezTo>
                          <a:pt x="107" y="91"/>
                          <a:pt x="110" y="91"/>
                          <a:pt x="115" y="90"/>
                        </a:cubicBezTo>
                        <a:cubicBezTo>
                          <a:pt x="118" y="89"/>
                          <a:pt x="118" y="86"/>
                          <a:pt x="118" y="83"/>
                        </a:cubicBezTo>
                        <a:cubicBezTo>
                          <a:pt x="119" y="80"/>
                          <a:pt x="120" y="79"/>
                          <a:pt x="121" y="77"/>
                        </a:cubicBezTo>
                        <a:cubicBezTo>
                          <a:pt x="122" y="74"/>
                          <a:pt x="122" y="82"/>
                          <a:pt x="122" y="83"/>
                        </a:cubicBezTo>
                        <a:cubicBezTo>
                          <a:pt x="122" y="83"/>
                          <a:pt x="122" y="84"/>
                          <a:pt x="122" y="85"/>
                        </a:cubicBezTo>
                        <a:cubicBezTo>
                          <a:pt x="122" y="86"/>
                          <a:pt x="124" y="86"/>
                          <a:pt x="125" y="86"/>
                        </a:cubicBezTo>
                        <a:cubicBezTo>
                          <a:pt x="127" y="86"/>
                          <a:pt x="127" y="86"/>
                          <a:pt x="129" y="86"/>
                        </a:cubicBezTo>
                        <a:cubicBezTo>
                          <a:pt x="131" y="86"/>
                          <a:pt x="132" y="88"/>
                          <a:pt x="132" y="90"/>
                        </a:cubicBezTo>
                        <a:cubicBezTo>
                          <a:pt x="132" y="92"/>
                          <a:pt x="130" y="91"/>
                          <a:pt x="129" y="92"/>
                        </a:cubicBezTo>
                        <a:cubicBezTo>
                          <a:pt x="126" y="94"/>
                          <a:pt x="124" y="95"/>
                          <a:pt x="120" y="96"/>
                        </a:cubicBezTo>
                        <a:cubicBezTo>
                          <a:pt x="118" y="96"/>
                          <a:pt x="116" y="96"/>
                          <a:pt x="116" y="97"/>
                        </a:cubicBezTo>
                        <a:cubicBezTo>
                          <a:pt x="116" y="100"/>
                          <a:pt x="118" y="101"/>
                          <a:pt x="119" y="104"/>
                        </a:cubicBezTo>
                        <a:cubicBezTo>
                          <a:pt x="122" y="110"/>
                          <a:pt x="123" y="117"/>
                          <a:pt x="130" y="117"/>
                        </a:cubicBezTo>
                        <a:cubicBezTo>
                          <a:pt x="135" y="117"/>
                          <a:pt x="142" y="115"/>
                          <a:pt x="142" y="110"/>
                        </a:cubicBezTo>
                        <a:cubicBezTo>
                          <a:pt x="142" y="109"/>
                          <a:pt x="141" y="108"/>
                          <a:pt x="141" y="107"/>
                        </a:cubicBezTo>
                        <a:cubicBezTo>
                          <a:pt x="143" y="107"/>
                          <a:pt x="144" y="105"/>
                          <a:pt x="145" y="103"/>
                        </a:cubicBezTo>
                        <a:cubicBezTo>
                          <a:pt x="149" y="105"/>
                          <a:pt x="152" y="104"/>
                          <a:pt x="156" y="106"/>
                        </a:cubicBezTo>
                        <a:cubicBezTo>
                          <a:pt x="158" y="107"/>
                          <a:pt x="158" y="110"/>
                          <a:pt x="161" y="110"/>
                        </a:cubicBezTo>
                        <a:cubicBezTo>
                          <a:pt x="163" y="110"/>
                          <a:pt x="164" y="109"/>
                          <a:pt x="165" y="109"/>
                        </a:cubicBezTo>
                        <a:cubicBezTo>
                          <a:pt x="169" y="109"/>
                          <a:pt x="169" y="109"/>
                          <a:pt x="169" y="109"/>
                        </a:cubicBezTo>
                        <a:cubicBezTo>
                          <a:pt x="170" y="114"/>
                          <a:pt x="174" y="119"/>
                          <a:pt x="180" y="119"/>
                        </a:cubicBezTo>
                        <a:cubicBezTo>
                          <a:pt x="185" y="119"/>
                          <a:pt x="189" y="117"/>
                          <a:pt x="194" y="115"/>
                        </a:cubicBezTo>
                        <a:cubicBezTo>
                          <a:pt x="195" y="116"/>
                          <a:pt x="195" y="116"/>
                          <a:pt x="195" y="116"/>
                        </a:cubicBezTo>
                        <a:cubicBezTo>
                          <a:pt x="194" y="117"/>
                          <a:pt x="194" y="118"/>
                          <a:pt x="193" y="120"/>
                        </a:cubicBezTo>
                        <a:cubicBezTo>
                          <a:pt x="194" y="120"/>
                          <a:pt x="194" y="120"/>
                          <a:pt x="194" y="120"/>
                        </a:cubicBezTo>
                        <a:cubicBezTo>
                          <a:pt x="196" y="120"/>
                          <a:pt x="197" y="119"/>
                          <a:pt x="198" y="118"/>
                        </a:cubicBezTo>
                        <a:cubicBezTo>
                          <a:pt x="203" y="119"/>
                          <a:pt x="205" y="123"/>
                          <a:pt x="205" y="128"/>
                        </a:cubicBezTo>
                        <a:cubicBezTo>
                          <a:pt x="205" y="129"/>
                          <a:pt x="205" y="130"/>
                          <a:pt x="205" y="131"/>
                        </a:cubicBezTo>
                        <a:cubicBezTo>
                          <a:pt x="205" y="138"/>
                          <a:pt x="212" y="141"/>
                          <a:pt x="219" y="141"/>
                        </a:cubicBezTo>
                        <a:cubicBezTo>
                          <a:pt x="224" y="141"/>
                          <a:pt x="224" y="141"/>
                          <a:pt x="224" y="141"/>
                        </a:cubicBezTo>
                        <a:cubicBezTo>
                          <a:pt x="226" y="141"/>
                          <a:pt x="227" y="141"/>
                          <a:pt x="229" y="141"/>
                        </a:cubicBezTo>
                        <a:cubicBezTo>
                          <a:pt x="232" y="141"/>
                          <a:pt x="231" y="145"/>
                          <a:pt x="233" y="147"/>
                        </a:cubicBezTo>
                        <a:cubicBezTo>
                          <a:pt x="235" y="149"/>
                          <a:pt x="237" y="151"/>
                          <a:pt x="237" y="154"/>
                        </a:cubicBezTo>
                        <a:cubicBezTo>
                          <a:pt x="237" y="156"/>
                          <a:pt x="235" y="157"/>
                          <a:pt x="233" y="157"/>
                        </a:cubicBezTo>
                        <a:cubicBezTo>
                          <a:pt x="230" y="157"/>
                          <a:pt x="229" y="155"/>
                          <a:pt x="226" y="154"/>
                        </a:cubicBezTo>
                        <a:cubicBezTo>
                          <a:pt x="226" y="155"/>
                          <a:pt x="227" y="156"/>
                          <a:pt x="227" y="157"/>
                        </a:cubicBezTo>
                        <a:cubicBezTo>
                          <a:pt x="227" y="159"/>
                          <a:pt x="225" y="160"/>
                          <a:pt x="225" y="162"/>
                        </a:cubicBezTo>
                        <a:cubicBezTo>
                          <a:pt x="225" y="163"/>
                          <a:pt x="227" y="163"/>
                          <a:pt x="227" y="164"/>
                        </a:cubicBezTo>
                        <a:cubicBezTo>
                          <a:pt x="229" y="167"/>
                          <a:pt x="230" y="169"/>
                          <a:pt x="233" y="171"/>
                        </a:cubicBezTo>
                        <a:cubicBezTo>
                          <a:pt x="233" y="170"/>
                          <a:pt x="234" y="170"/>
                          <a:pt x="234" y="169"/>
                        </a:cubicBezTo>
                        <a:cubicBezTo>
                          <a:pt x="234" y="168"/>
                          <a:pt x="233" y="168"/>
                          <a:pt x="233" y="167"/>
                        </a:cubicBezTo>
                        <a:cubicBezTo>
                          <a:pt x="233" y="166"/>
                          <a:pt x="234" y="165"/>
                          <a:pt x="235" y="165"/>
                        </a:cubicBezTo>
                        <a:cubicBezTo>
                          <a:pt x="236" y="165"/>
                          <a:pt x="236" y="166"/>
                          <a:pt x="237" y="166"/>
                        </a:cubicBezTo>
                        <a:cubicBezTo>
                          <a:pt x="239" y="168"/>
                          <a:pt x="241" y="169"/>
                          <a:pt x="244" y="170"/>
                        </a:cubicBezTo>
                        <a:cubicBezTo>
                          <a:pt x="245" y="169"/>
                          <a:pt x="245" y="169"/>
                          <a:pt x="245" y="169"/>
                        </a:cubicBezTo>
                        <a:cubicBezTo>
                          <a:pt x="245" y="167"/>
                          <a:pt x="248" y="167"/>
                          <a:pt x="250" y="165"/>
                        </a:cubicBezTo>
                        <a:cubicBezTo>
                          <a:pt x="248" y="164"/>
                          <a:pt x="247" y="164"/>
                          <a:pt x="245" y="164"/>
                        </a:cubicBezTo>
                        <a:cubicBezTo>
                          <a:pt x="245" y="162"/>
                          <a:pt x="247" y="162"/>
                          <a:pt x="248" y="160"/>
                        </a:cubicBezTo>
                        <a:cubicBezTo>
                          <a:pt x="249" y="159"/>
                          <a:pt x="249" y="158"/>
                          <a:pt x="250" y="158"/>
                        </a:cubicBezTo>
                        <a:cubicBezTo>
                          <a:pt x="253" y="158"/>
                          <a:pt x="254" y="161"/>
                          <a:pt x="257" y="161"/>
                        </a:cubicBezTo>
                        <a:cubicBezTo>
                          <a:pt x="261" y="161"/>
                          <a:pt x="261" y="156"/>
                          <a:pt x="264" y="154"/>
                        </a:cubicBezTo>
                        <a:cubicBezTo>
                          <a:pt x="266" y="155"/>
                          <a:pt x="266" y="155"/>
                          <a:pt x="266" y="155"/>
                        </a:cubicBezTo>
                        <a:cubicBezTo>
                          <a:pt x="267" y="154"/>
                          <a:pt x="267" y="154"/>
                          <a:pt x="268" y="153"/>
                        </a:cubicBezTo>
                        <a:cubicBezTo>
                          <a:pt x="270" y="153"/>
                          <a:pt x="270" y="153"/>
                          <a:pt x="270" y="153"/>
                        </a:cubicBezTo>
                        <a:cubicBezTo>
                          <a:pt x="270" y="155"/>
                          <a:pt x="270" y="155"/>
                          <a:pt x="270" y="155"/>
                        </a:cubicBezTo>
                        <a:cubicBezTo>
                          <a:pt x="270" y="158"/>
                          <a:pt x="266" y="158"/>
                          <a:pt x="266" y="160"/>
                        </a:cubicBezTo>
                        <a:cubicBezTo>
                          <a:pt x="266" y="163"/>
                          <a:pt x="269" y="164"/>
                          <a:pt x="269" y="166"/>
                        </a:cubicBezTo>
                        <a:cubicBezTo>
                          <a:pt x="269" y="168"/>
                          <a:pt x="264" y="168"/>
                          <a:pt x="264" y="170"/>
                        </a:cubicBezTo>
                        <a:cubicBezTo>
                          <a:pt x="264" y="173"/>
                          <a:pt x="266" y="174"/>
                          <a:pt x="267" y="176"/>
                        </a:cubicBezTo>
                        <a:cubicBezTo>
                          <a:pt x="269" y="178"/>
                          <a:pt x="269" y="181"/>
                          <a:pt x="272" y="182"/>
                        </a:cubicBezTo>
                        <a:cubicBezTo>
                          <a:pt x="277" y="179"/>
                          <a:pt x="277" y="179"/>
                          <a:pt x="277" y="179"/>
                        </a:cubicBezTo>
                        <a:cubicBezTo>
                          <a:pt x="278" y="179"/>
                          <a:pt x="278" y="179"/>
                          <a:pt x="278" y="179"/>
                        </a:cubicBezTo>
                        <a:cubicBezTo>
                          <a:pt x="278" y="180"/>
                          <a:pt x="279" y="181"/>
                          <a:pt x="279" y="181"/>
                        </a:cubicBezTo>
                        <a:cubicBezTo>
                          <a:pt x="279" y="183"/>
                          <a:pt x="278" y="184"/>
                          <a:pt x="278" y="186"/>
                        </a:cubicBezTo>
                        <a:cubicBezTo>
                          <a:pt x="278" y="187"/>
                          <a:pt x="278" y="187"/>
                          <a:pt x="278" y="189"/>
                        </a:cubicBezTo>
                        <a:cubicBezTo>
                          <a:pt x="278" y="191"/>
                          <a:pt x="276" y="191"/>
                          <a:pt x="274" y="193"/>
                        </a:cubicBezTo>
                        <a:cubicBezTo>
                          <a:pt x="275" y="196"/>
                          <a:pt x="276" y="197"/>
                          <a:pt x="277" y="200"/>
                        </a:cubicBezTo>
                        <a:cubicBezTo>
                          <a:pt x="278" y="201"/>
                          <a:pt x="277" y="203"/>
                          <a:pt x="279" y="203"/>
                        </a:cubicBezTo>
                        <a:cubicBezTo>
                          <a:pt x="281" y="203"/>
                          <a:pt x="283" y="201"/>
                          <a:pt x="285" y="201"/>
                        </a:cubicBezTo>
                        <a:cubicBezTo>
                          <a:pt x="287" y="208"/>
                          <a:pt x="291" y="211"/>
                          <a:pt x="295" y="219"/>
                        </a:cubicBezTo>
                        <a:cubicBezTo>
                          <a:pt x="293" y="219"/>
                          <a:pt x="291" y="220"/>
                          <a:pt x="291" y="221"/>
                        </a:cubicBezTo>
                        <a:cubicBezTo>
                          <a:pt x="291" y="223"/>
                          <a:pt x="292" y="225"/>
                          <a:pt x="294" y="226"/>
                        </a:cubicBezTo>
                        <a:cubicBezTo>
                          <a:pt x="295" y="227"/>
                          <a:pt x="296" y="226"/>
                          <a:pt x="297" y="226"/>
                        </a:cubicBezTo>
                        <a:cubicBezTo>
                          <a:pt x="299" y="227"/>
                          <a:pt x="299" y="229"/>
                          <a:pt x="300" y="231"/>
                        </a:cubicBezTo>
                        <a:cubicBezTo>
                          <a:pt x="301" y="233"/>
                          <a:pt x="303" y="234"/>
                          <a:pt x="303" y="237"/>
                        </a:cubicBezTo>
                        <a:cubicBezTo>
                          <a:pt x="303" y="242"/>
                          <a:pt x="303" y="242"/>
                          <a:pt x="303" y="242"/>
                        </a:cubicBezTo>
                        <a:cubicBezTo>
                          <a:pt x="303" y="243"/>
                          <a:pt x="302" y="244"/>
                          <a:pt x="301" y="244"/>
                        </a:cubicBezTo>
                        <a:cubicBezTo>
                          <a:pt x="300" y="244"/>
                          <a:pt x="299" y="244"/>
                          <a:pt x="299" y="244"/>
                        </a:cubicBezTo>
                        <a:cubicBezTo>
                          <a:pt x="299" y="246"/>
                          <a:pt x="299" y="248"/>
                          <a:pt x="299" y="250"/>
                        </a:cubicBezTo>
                        <a:cubicBezTo>
                          <a:pt x="299" y="253"/>
                          <a:pt x="300" y="257"/>
                          <a:pt x="303" y="257"/>
                        </a:cubicBezTo>
                        <a:cubicBezTo>
                          <a:pt x="304" y="257"/>
                          <a:pt x="306" y="257"/>
                          <a:pt x="306" y="258"/>
                        </a:cubicBezTo>
                        <a:cubicBezTo>
                          <a:pt x="306" y="259"/>
                          <a:pt x="305" y="259"/>
                          <a:pt x="305" y="260"/>
                        </a:cubicBezTo>
                        <a:cubicBezTo>
                          <a:pt x="305" y="262"/>
                          <a:pt x="306" y="263"/>
                          <a:pt x="306" y="265"/>
                        </a:cubicBezTo>
                        <a:cubicBezTo>
                          <a:pt x="306" y="268"/>
                          <a:pt x="304" y="269"/>
                          <a:pt x="304" y="271"/>
                        </a:cubicBezTo>
                        <a:cubicBezTo>
                          <a:pt x="304" y="277"/>
                          <a:pt x="308" y="279"/>
                          <a:pt x="308" y="285"/>
                        </a:cubicBezTo>
                        <a:cubicBezTo>
                          <a:pt x="308" y="286"/>
                          <a:pt x="308" y="286"/>
                          <a:pt x="308" y="286"/>
                        </a:cubicBezTo>
                        <a:cubicBezTo>
                          <a:pt x="306" y="286"/>
                          <a:pt x="306" y="286"/>
                          <a:pt x="306" y="286"/>
                        </a:cubicBezTo>
                        <a:cubicBezTo>
                          <a:pt x="301" y="286"/>
                          <a:pt x="300" y="280"/>
                          <a:pt x="295" y="280"/>
                        </a:cubicBezTo>
                        <a:cubicBezTo>
                          <a:pt x="295" y="274"/>
                          <a:pt x="295" y="274"/>
                          <a:pt x="295" y="274"/>
                        </a:cubicBezTo>
                        <a:cubicBezTo>
                          <a:pt x="293" y="274"/>
                          <a:pt x="293" y="274"/>
                          <a:pt x="293" y="274"/>
                        </a:cubicBezTo>
                        <a:cubicBezTo>
                          <a:pt x="292" y="274"/>
                          <a:pt x="292" y="275"/>
                          <a:pt x="291" y="275"/>
                        </a:cubicBezTo>
                        <a:cubicBezTo>
                          <a:pt x="287" y="275"/>
                          <a:pt x="286" y="272"/>
                          <a:pt x="284" y="270"/>
                        </a:cubicBezTo>
                        <a:cubicBezTo>
                          <a:pt x="280" y="267"/>
                          <a:pt x="277" y="265"/>
                          <a:pt x="272" y="265"/>
                        </a:cubicBezTo>
                        <a:cubicBezTo>
                          <a:pt x="269" y="265"/>
                          <a:pt x="269" y="265"/>
                          <a:pt x="269" y="265"/>
                        </a:cubicBezTo>
                        <a:cubicBezTo>
                          <a:pt x="269" y="267"/>
                          <a:pt x="269" y="267"/>
                          <a:pt x="269" y="267"/>
                        </a:cubicBezTo>
                        <a:cubicBezTo>
                          <a:pt x="271" y="270"/>
                          <a:pt x="272" y="273"/>
                          <a:pt x="272" y="276"/>
                        </a:cubicBezTo>
                        <a:cubicBezTo>
                          <a:pt x="272" y="276"/>
                          <a:pt x="272" y="276"/>
                          <a:pt x="272" y="276"/>
                        </a:cubicBezTo>
                        <a:cubicBezTo>
                          <a:pt x="273" y="276"/>
                          <a:pt x="274" y="275"/>
                          <a:pt x="274" y="275"/>
                        </a:cubicBezTo>
                        <a:cubicBezTo>
                          <a:pt x="278" y="275"/>
                          <a:pt x="279" y="280"/>
                          <a:pt x="283" y="280"/>
                        </a:cubicBezTo>
                        <a:cubicBezTo>
                          <a:pt x="284" y="280"/>
                          <a:pt x="285" y="280"/>
                          <a:pt x="287" y="280"/>
                        </a:cubicBezTo>
                        <a:cubicBezTo>
                          <a:pt x="291" y="280"/>
                          <a:pt x="292" y="282"/>
                          <a:pt x="296" y="283"/>
                        </a:cubicBezTo>
                        <a:cubicBezTo>
                          <a:pt x="295" y="286"/>
                          <a:pt x="292" y="287"/>
                          <a:pt x="291" y="291"/>
                        </a:cubicBezTo>
                        <a:cubicBezTo>
                          <a:pt x="290" y="295"/>
                          <a:pt x="290" y="297"/>
                          <a:pt x="290" y="301"/>
                        </a:cubicBezTo>
                        <a:cubicBezTo>
                          <a:pt x="290" y="307"/>
                          <a:pt x="292" y="311"/>
                          <a:pt x="295" y="316"/>
                        </a:cubicBezTo>
                        <a:cubicBezTo>
                          <a:pt x="297" y="320"/>
                          <a:pt x="300" y="323"/>
                          <a:pt x="305" y="323"/>
                        </a:cubicBezTo>
                        <a:cubicBezTo>
                          <a:pt x="306" y="323"/>
                          <a:pt x="307" y="322"/>
                          <a:pt x="309" y="322"/>
                        </a:cubicBezTo>
                        <a:cubicBezTo>
                          <a:pt x="311" y="322"/>
                          <a:pt x="311" y="325"/>
                          <a:pt x="311" y="328"/>
                        </a:cubicBezTo>
                        <a:cubicBezTo>
                          <a:pt x="312" y="331"/>
                          <a:pt x="313" y="333"/>
                          <a:pt x="315" y="336"/>
                        </a:cubicBezTo>
                        <a:cubicBezTo>
                          <a:pt x="315" y="336"/>
                          <a:pt x="315" y="336"/>
                          <a:pt x="315" y="336"/>
                        </a:cubicBezTo>
                        <a:cubicBezTo>
                          <a:pt x="305" y="348"/>
                          <a:pt x="300" y="359"/>
                          <a:pt x="286" y="365"/>
                        </a:cubicBezTo>
                        <a:cubicBezTo>
                          <a:pt x="281" y="367"/>
                          <a:pt x="279" y="368"/>
                          <a:pt x="275" y="370"/>
                        </a:cubicBezTo>
                        <a:cubicBezTo>
                          <a:pt x="272" y="372"/>
                          <a:pt x="273" y="377"/>
                          <a:pt x="269" y="377"/>
                        </a:cubicBezTo>
                        <a:cubicBezTo>
                          <a:pt x="265" y="377"/>
                          <a:pt x="263" y="374"/>
                          <a:pt x="261" y="37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9" name="Google Shape;49;p4"/>
                  <p:cNvSpPr/>
                  <p:nvPr/>
                </p:nvSpPr>
                <p:spPr>
                  <a:xfrm>
                    <a:off x="6132513" y="1274763"/>
                    <a:ext cx="323850" cy="347662"/>
                  </a:xfrm>
                  <a:custGeom>
                    <a:avLst/>
                    <a:gdLst/>
                    <a:ahLst/>
                    <a:cxnLst/>
                    <a:rect l="l" t="t" r="r" b="b"/>
                    <a:pathLst>
                      <a:path w="222" h="239" extrusionOk="0">
                        <a:moveTo>
                          <a:pt x="141" y="145"/>
                        </a:moveTo>
                        <a:cubicBezTo>
                          <a:pt x="131" y="147"/>
                          <a:pt x="131" y="147"/>
                          <a:pt x="131" y="147"/>
                        </a:cubicBezTo>
                        <a:cubicBezTo>
                          <a:pt x="131" y="148"/>
                          <a:pt x="131" y="148"/>
                          <a:pt x="131" y="148"/>
                        </a:cubicBezTo>
                        <a:cubicBezTo>
                          <a:pt x="131" y="150"/>
                          <a:pt x="132" y="151"/>
                          <a:pt x="132" y="154"/>
                        </a:cubicBezTo>
                        <a:cubicBezTo>
                          <a:pt x="133" y="154"/>
                          <a:pt x="133" y="154"/>
                          <a:pt x="133" y="154"/>
                        </a:cubicBezTo>
                        <a:cubicBezTo>
                          <a:pt x="134" y="154"/>
                          <a:pt x="134" y="154"/>
                          <a:pt x="135" y="154"/>
                        </a:cubicBezTo>
                        <a:cubicBezTo>
                          <a:pt x="137" y="154"/>
                          <a:pt x="138" y="155"/>
                          <a:pt x="140" y="156"/>
                        </a:cubicBezTo>
                        <a:cubicBezTo>
                          <a:pt x="143" y="157"/>
                          <a:pt x="145" y="156"/>
                          <a:pt x="147" y="158"/>
                        </a:cubicBezTo>
                        <a:cubicBezTo>
                          <a:pt x="149" y="158"/>
                          <a:pt x="149" y="160"/>
                          <a:pt x="151" y="160"/>
                        </a:cubicBezTo>
                        <a:cubicBezTo>
                          <a:pt x="151" y="160"/>
                          <a:pt x="152" y="160"/>
                          <a:pt x="153" y="160"/>
                        </a:cubicBezTo>
                        <a:cubicBezTo>
                          <a:pt x="159" y="160"/>
                          <a:pt x="160" y="166"/>
                          <a:pt x="164" y="170"/>
                        </a:cubicBezTo>
                        <a:cubicBezTo>
                          <a:pt x="165" y="170"/>
                          <a:pt x="166" y="169"/>
                          <a:pt x="166" y="167"/>
                        </a:cubicBezTo>
                        <a:cubicBezTo>
                          <a:pt x="166" y="163"/>
                          <a:pt x="166" y="163"/>
                          <a:pt x="166" y="163"/>
                        </a:cubicBezTo>
                        <a:cubicBezTo>
                          <a:pt x="166" y="160"/>
                          <a:pt x="167" y="159"/>
                          <a:pt x="167" y="156"/>
                        </a:cubicBezTo>
                        <a:cubicBezTo>
                          <a:pt x="167" y="155"/>
                          <a:pt x="167" y="154"/>
                          <a:pt x="167" y="153"/>
                        </a:cubicBezTo>
                        <a:cubicBezTo>
                          <a:pt x="167" y="153"/>
                          <a:pt x="166" y="153"/>
                          <a:pt x="166" y="152"/>
                        </a:cubicBezTo>
                        <a:cubicBezTo>
                          <a:pt x="163" y="156"/>
                          <a:pt x="163" y="158"/>
                          <a:pt x="160" y="162"/>
                        </a:cubicBezTo>
                        <a:cubicBezTo>
                          <a:pt x="160" y="156"/>
                          <a:pt x="160" y="156"/>
                          <a:pt x="160" y="156"/>
                        </a:cubicBezTo>
                        <a:cubicBezTo>
                          <a:pt x="160" y="154"/>
                          <a:pt x="159" y="151"/>
                          <a:pt x="161" y="149"/>
                        </a:cubicBezTo>
                        <a:cubicBezTo>
                          <a:pt x="163" y="147"/>
                          <a:pt x="166" y="147"/>
                          <a:pt x="166" y="144"/>
                        </a:cubicBezTo>
                        <a:cubicBezTo>
                          <a:pt x="166" y="141"/>
                          <a:pt x="164" y="139"/>
                          <a:pt x="162" y="139"/>
                        </a:cubicBezTo>
                        <a:cubicBezTo>
                          <a:pt x="159" y="139"/>
                          <a:pt x="159" y="141"/>
                          <a:pt x="157" y="143"/>
                        </a:cubicBezTo>
                        <a:cubicBezTo>
                          <a:pt x="156" y="144"/>
                          <a:pt x="154" y="144"/>
                          <a:pt x="152" y="144"/>
                        </a:cubicBezTo>
                        <a:cubicBezTo>
                          <a:pt x="150" y="144"/>
                          <a:pt x="150" y="147"/>
                          <a:pt x="149" y="147"/>
                        </a:cubicBezTo>
                        <a:cubicBezTo>
                          <a:pt x="146" y="147"/>
                          <a:pt x="144" y="145"/>
                          <a:pt x="141" y="145"/>
                        </a:cubicBezTo>
                        <a:close/>
                        <a:moveTo>
                          <a:pt x="125" y="145"/>
                        </a:moveTo>
                        <a:cubicBezTo>
                          <a:pt x="124" y="142"/>
                          <a:pt x="124" y="141"/>
                          <a:pt x="123" y="138"/>
                        </a:cubicBezTo>
                        <a:cubicBezTo>
                          <a:pt x="120" y="139"/>
                          <a:pt x="120" y="143"/>
                          <a:pt x="118" y="145"/>
                        </a:cubicBezTo>
                        <a:cubicBezTo>
                          <a:pt x="117" y="144"/>
                          <a:pt x="117" y="143"/>
                          <a:pt x="116" y="143"/>
                        </a:cubicBezTo>
                        <a:cubicBezTo>
                          <a:pt x="115" y="143"/>
                          <a:pt x="115" y="144"/>
                          <a:pt x="114" y="145"/>
                        </a:cubicBezTo>
                        <a:cubicBezTo>
                          <a:pt x="111" y="146"/>
                          <a:pt x="108" y="146"/>
                          <a:pt x="108" y="149"/>
                        </a:cubicBezTo>
                        <a:cubicBezTo>
                          <a:pt x="108" y="155"/>
                          <a:pt x="108" y="155"/>
                          <a:pt x="108" y="155"/>
                        </a:cubicBezTo>
                        <a:cubicBezTo>
                          <a:pt x="110" y="155"/>
                          <a:pt x="110" y="155"/>
                          <a:pt x="110" y="155"/>
                        </a:cubicBezTo>
                        <a:cubicBezTo>
                          <a:pt x="111" y="155"/>
                          <a:pt x="112" y="154"/>
                          <a:pt x="113" y="154"/>
                        </a:cubicBezTo>
                        <a:cubicBezTo>
                          <a:pt x="116" y="154"/>
                          <a:pt x="116" y="156"/>
                          <a:pt x="118" y="156"/>
                        </a:cubicBezTo>
                        <a:cubicBezTo>
                          <a:pt x="121" y="156"/>
                          <a:pt x="121" y="151"/>
                          <a:pt x="124" y="151"/>
                        </a:cubicBezTo>
                        <a:cubicBezTo>
                          <a:pt x="124" y="150"/>
                          <a:pt x="124" y="150"/>
                          <a:pt x="124" y="149"/>
                        </a:cubicBezTo>
                        <a:cubicBezTo>
                          <a:pt x="125" y="145"/>
                          <a:pt x="125" y="145"/>
                          <a:pt x="125" y="145"/>
                        </a:cubicBezTo>
                        <a:close/>
                        <a:moveTo>
                          <a:pt x="113" y="71"/>
                        </a:moveTo>
                        <a:cubicBezTo>
                          <a:pt x="112" y="70"/>
                          <a:pt x="111" y="70"/>
                          <a:pt x="110" y="70"/>
                        </a:cubicBezTo>
                        <a:cubicBezTo>
                          <a:pt x="109" y="70"/>
                          <a:pt x="108" y="70"/>
                          <a:pt x="108" y="70"/>
                        </a:cubicBezTo>
                        <a:cubicBezTo>
                          <a:pt x="108" y="71"/>
                          <a:pt x="109" y="72"/>
                          <a:pt x="109" y="72"/>
                        </a:cubicBezTo>
                        <a:cubicBezTo>
                          <a:pt x="108" y="73"/>
                          <a:pt x="108" y="73"/>
                          <a:pt x="108" y="73"/>
                        </a:cubicBezTo>
                        <a:cubicBezTo>
                          <a:pt x="109" y="73"/>
                          <a:pt x="110" y="74"/>
                          <a:pt x="111" y="74"/>
                        </a:cubicBezTo>
                        <a:cubicBezTo>
                          <a:pt x="109" y="75"/>
                          <a:pt x="108" y="75"/>
                          <a:pt x="107" y="76"/>
                        </a:cubicBezTo>
                        <a:cubicBezTo>
                          <a:pt x="108" y="78"/>
                          <a:pt x="108" y="79"/>
                          <a:pt x="109" y="81"/>
                        </a:cubicBezTo>
                        <a:cubicBezTo>
                          <a:pt x="110" y="80"/>
                          <a:pt x="110" y="77"/>
                          <a:pt x="111" y="77"/>
                        </a:cubicBezTo>
                        <a:cubicBezTo>
                          <a:pt x="113" y="77"/>
                          <a:pt x="113" y="78"/>
                          <a:pt x="114" y="78"/>
                        </a:cubicBezTo>
                        <a:cubicBezTo>
                          <a:pt x="115" y="78"/>
                          <a:pt x="116" y="78"/>
                          <a:pt x="116" y="77"/>
                        </a:cubicBezTo>
                        <a:cubicBezTo>
                          <a:pt x="116" y="76"/>
                          <a:pt x="115" y="75"/>
                          <a:pt x="115" y="74"/>
                        </a:cubicBezTo>
                        <a:cubicBezTo>
                          <a:pt x="115" y="73"/>
                          <a:pt x="114" y="72"/>
                          <a:pt x="113" y="71"/>
                        </a:cubicBezTo>
                        <a:close/>
                        <a:moveTo>
                          <a:pt x="216" y="14"/>
                        </a:moveTo>
                        <a:cubicBezTo>
                          <a:pt x="214" y="14"/>
                          <a:pt x="212" y="14"/>
                          <a:pt x="212" y="15"/>
                        </a:cubicBezTo>
                        <a:cubicBezTo>
                          <a:pt x="212" y="17"/>
                          <a:pt x="212" y="18"/>
                          <a:pt x="213" y="19"/>
                        </a:cubicBezTo>
                        <a:cubicBezTo>
                          <a:pt x="214" y="18"/>
                          <a:pt x="216" y="16"/>
                          <a:pt x="216" y="14"/>
                        </a:cubicBezTo>
                        <a:close/>
                        <a:moveTo>
                          <a:pt x="203" y="13"/>
                        </a:moveTo>
                        <a:cubicBezTo>
                          <a:pt x="204" y="14"/>
                          <a:pt x="205" y="14"/>
                          <a:pt x="205" y="15"/>
                        </a:cubicBezTo>
                        <a:cubicBezTo>
                          <a:pt x="203" y="15"/>
                          <a:pt x="203" y="15"/>
                          <a:pt x="203" y="15"/>
                        </a:cubicBezTo>
                        <a:cubicBezTo>
                          <a:pt x="203" y="16"/>
                          <a:pt x="203" y="16"/>
                          <a:pt x="203" y="16"/>
                        </a:cubicBezTo>
                        <a:cubicBezTo>
                          <a:pt x="201" y="18"/>
                          <a:pt x="201" y="18"/>
                          <a:pt x="201" y="18"/>
                        </a:cubicBezTo>
                        <a:cubicBezTo>
                          <a:pt x="205" y="23"/>
                          <a:pt x="209" y="25"/>
                          <a:pt x="215" y="25"/>
                        </a:cubicBezTo>
                        <a:cubicBezTo>
                          <a:pt x="215" y="26"/>
                          <a:pt x="215" y="26"/>
                          <a:pt x="215" y="26"/>
                        </a:cubicBezTo>
                        <a:cubicBezTo>
                          <a:pt x="214" y="28"/>
                          <a:pt x="213" y="29"/>
                          <a:pt x="213" y="31"/>
                        </a:cubicBezTo>
                        <a:cubicBezTo>
                          <a:pt x="214" y="35"/>
                          <a:pt x="214" y="35"/>
                          <a:pt x="214" y="35"/>
                        </a:cubicBezTo>
                        <a:cubicBezTo>
                          <a:pt x="213" y="36"/>
                          <a:pt x="211" y="36"/>
                          <a:pt x="211" y="38"/>
                        </a:cubicBezTo>
                        <a:cubicBezTo>
                          <a:pt x="211" y="41"/>
                          <a:pt x="214" y="42"/>
                          <a:pt x="216" y="43"/>
                        </a:cubicBezTo>
                        <a:cubicBezTo>
                          <a:pt x="218" y="44"/>
                          <a:pt x="218" y="46"/>
                          <a:pt x="219" y="47"/>
                        </a:cubicBezTo>
                        <a:cubicBezTo>
                          <a:pt x="220" y="50"/>
                          <a:pt x="222" y="50"/>
                          <a:pt x="222" y="53"/>
                        </a:cubicBezTo>
                        <a:cubicBezTo>
                          <a:pt x="222" y="56"/>
                          <a:pt x="221" y="59"/>
                          <a:pt x="218" y="59"/>
                        </a:cubicBezTo>
                        <a:cubicBezTo>
                          <a:pt x="215" y="59"/>
                          <a:pt x="214" y="57"/>
                          <a:pt x="210" y="57"/>
                        </a:cubicBezTo>
                        <a:cubicBezTo>
                          <a:pt x="210" y="56"/>
                          <a:pt x="210" y="56"/>
                          <a:pt x="210" y="56"/>
                        </a:cubicBezTo>
                        <a:cubicBezTo>
                          <a:pt x="211" y="54"/>
                          <a:pt x="211" y="53"/>
                          <a:pt x="212" y="52"/>
                        </a:cubicBezTo>
                        <a:cubicBezTo>
                          <a:pt x="212" y="52"/>
                          <a:pt x="211" y="52"/>
                          <a:pt x="210" y="52"/>
                        </a:cubicBezTo>
                        <a:cubicBezTo>
                          <a:pt x="205" y="52"/>
                          <a:pt x="205" y="52"/>
                          <a:pt x="205" y="52"/>
                        </a:cubicBezTo>
                        <a:cubicBezTo>
                          <a:pt x="205" y="52"/>
                          <a:pt x="204" y="52"/>
                          <a:pt x="203" y="52"/>
                        </a:cubicBezTo>
                        <a:cubicBezTo>
                          <a:pt x="203" y="50"/>
                          <a:pt x="202" y="49"/>
                          <a:pt x="202" y="48"/>
                        </a:cubicBezTo>
                        <a:cubicBezTo>
                          <a:pt x="202" y="47"/>
                          <a:pt x="203" y="47"/>
                          <a:pt x="203" y="46"/>
                        </a:cubicBezTo>
                        <a:cubicBezTo>
                          <a:pt x="203" y="43"/>
                          <a:pt x="198" y="44"/>
                          <a:pt x="195" y="43"/>
                        </a:cubicBezTo>
                        <a:cubicBezTo>
                          <a:pt x="192" y="41"/>
                          <a:pt x="191" y="36"/>
                          <a:pt x="187" y="36"/>
                        </a:cubicBezTo>
                        <a:cubicBezTo>
                          <a:pt x="185" y="36"/>
                          <a:pt x="184" y="37"/>
                          <a:pt x="183" y="37"/>
                        </a:cubicBezTo>
                        <a:cubicBezTo>
                          <a:pt x="182" y="37"/>
                          <a:pt x="182" y="37"/>
                          <a:pt x="181" y="37"/>
                        </a:cubicBezTo>
                        <a:cubicBezTo>
                          <a:pt x="181" y="36"/>
                          <a:pt x="181" y="36"/>
                          <a:pt x="181" y="36"/>
                        </a:cubicBezTo>
                        <a:cubicBezTo>
                          <a:pt x="181" y="34"/>
                          <a:pt x="183" y="33"/>
                          <a:pt x="183" y="32"/>
                        </a:cubicBezTo>
                        <a:cubicBezTo>
                          <a:pt x="183" y="30"/>
                          <a:pt x="183" y="29"/>
                          <a:pt x="183" y="26"/>
                        </a:cubicBezTo>
                        <a:cubicBezTo>
                          <a:pt x="183" y="25"/>
                          <a:pt x="182" y="24"/>
                          <a:pt x="181" y="22"/>
                        </a:cubicBezTo>
                        <a:cubicBezTo>
                          <a:pt x="183" y="23"/>
                          <a:pt x="184" y="24"/>
                          <a:pt x="185" y="24"/>
                        </a:cubicBezTo>
                        <a:cubicBezTo>
                          <a:pt x="187" y="24"/>
                          <a:pt x="187" y="24"/>
                          <a:pt x="187" y="24"/>
                        </a:cubicBezTo>
                        <a:cubicBezTo>
                          <a:pt x="187" y="22"/>
                          <a:pt x="187" y="21"/>
                          <a:pt x="188" y="20"/>
                        </a:cubicBezTo>
                        <a:cubicBezTo>
                          <a:pt x="188" y="19"/>
                          <a:pt x="188" y="19"/>
                          <a:pt x="188" y="19"/>
                        </a:cubicBezTo>
                        <a:cubicBezTo>
                          <a:pt x="186" y="19"/>
                          <a:pt x="184" y="18"/>
                          <a:pt x="184" y="16"/>
                        </a:cubicBezTo>
                        <a:cubicBezTo>
                          <a:pt x="184" y="15"/>
                          <a:pt x="185" y="15"/>
                          <a:pt x="186" y="15"/>
                        </a:cubicBezTo>
                        <a:cubicBezTo>
                          <a:pt x="190" y="17"/>
                          <a:pt x="190" y="17"/>
                          <a:pt x="190" y="17"/>
                        </a:cubicBezTo>
                        <a:cubicBezTo>
                          <a:pt x="190" y="16"/>
                          <a:pt x="191" y="15"/>
                          <a:pt x="191" y="14"/>
                        </a:cubicBezTo>
                        <a:cubicBezTo>
                          <a:pt x="191" y="13"/>
                          <a:pt x="189" y="13"/>
                          <a:pt x="189" y="11"/>
                        </a:cubicBezTo>
                        <a:cubicBezTo>
                          <a:pt x="189" y="10"/>
                          <a:pt x="190" y="9"/>
                          <a:pt x="190" y="8"/>
                        </a:cubicBezTo>
                        <a:cubicBezTo>
                          <a:pt x="190" y="7"/>
                          <a:pt x="189" y="6"/>
                          <a:pt x="188" y="4"/>
                        </a:cubicBezTo>
                        <a:cubicBezTo>
                          <a:pt x="193" y="2"/>
                          <a:pt x="196" y="2"/>
                          <a:pt x="200" y="0"/>
                        </a:cubicBezTo>
                        <a:cubicBezTo>
                          <a:pt x="202" y="2"/>
                          <a:pt x="201" y="4"/>
                          <a:pt x="201" y="6"/>
                        </a:cubicBezTo>
                        <a:cubicBezTo>
                          <a:pt x="201" y="9"/>
                          <a:pt x="202" y="11"/>
                          <a:pt x="203" y="13"/>
                        </a:cubicBezTo>
                        <a:close/>
                        <a:moveTo>
                          <a:pt x="142" y="30"/>
                        </a:moveTo>
                        <a:cubicBezTo>
                          <a:pt x="142" y="34"/>
                          <a:pt x="146" y="37"/>
                          <a:pt x="150" y="37"/>
                        </a:cubicBezTo>
                        <a:cubicBezTo>
                          <a:pt x="153" y="37"/>
                          <a:pt x="153" y="37"/>
                          <a:pt x="153" y="37"/>
                        </a:cubicBezTo>
                        <a:cubicBezTo>
                          <a:pt x="153" y="27"/>
                          <a:pt x="153" y="27"/>
                          <a:pt x="153" y="27"/>
                        </a:cubicBezTo>
                        <a:cubicBezTo>
                          <a:pt x="151" y="25"/>
                          <a:pt x="149" y="27"/>
                          <a:pt x="146" y="28"/>
                        </a:cubicBezTo>
                        <a:cubicBezTo>
                          <a:pt x="145" y="28"/>
                          <a:pt x="142" y="28"/>
                          <a:pt x="142" y="30"/>
                        </a:cubicBezTo>
                        <a:close/>
                        <a:moveTo>
                          <a:pt x="21" y="48"/>
                        </a:moveTo>
                        <a:cubicBezTo>
                          <a:pt x="23" y="52"/>
                          <a:pt x="25" y="55"/>
                          <a:pt x="29" y="55"/>
                        </a:cubicBezTo>
                        <a:cubicBezTo>
                          <a:pt x="33" y="55"/>
                          <a:pt x="32" y="50"/>
                          <a:pt x="35" y="48"/>
                        </a:cubicBezTo>
                        <a:cubicBezTo>
                          <a:pt x="39" y="46"/>
                          <a:pt x="41" y="45"/>
                          <a:pt x="46" y="43"/>
                        </a:cubicBezTo>
                        <a:cubicBezTo>
                          <a:pt x="60" y="37"/>
                          <a:pt x="65" y="26"/>
                          <a:pt x="75" y="14"/>
                        </a:cubicBezTo>
                        <a:cubicBezTo>
                          <a:pt x="75" y="14"/>
                          <a:pt x="75" y="14"/>
                          <a:pt x="75" y="14"/>
                        </a:cubicBezTo>
                        <a:cubicBezTo>
                          <a:pt x="75" y="14"/>
                          <a:pt x="75" y="14"/>
                          <a:pt x="75" y="15"/>
                        </a:cubicBezTo>
                        <a:cubicBezTo>
                          <a:pt x="78" y="20"/>
                          <a:pt x="79" y="23"/>
                          <a:pt x="82" y="28"/>
                        </a:cubicBezTo>
                        <a:cubicBezTo>
                          <a:pt x="88" y="38"/>
                          <a:pt x="96" y="43"/>
                          <a:pt x="107" y="46"/>
                        </a:cubicBezTo>
                        <a:cubicBezTo>
                          <a:pt x="106" y="50"/>
                          <a:pt x="101" y="51"/>
                          <a:pt x="101" y="56"/>
                        </a:cubicBezTo>
                        <a:cubicBezTo>
                          <a:pt x="101" y="57"/>
                          <a:pt x="102" y="58"/>
                          <a:pt x="103" y="59"/>
                        </a:cubicBezTo>
                        <a:cubicBezTo>
                          <a:pt x="103" y="60"/>
                          <a:pt x="103" y="62"/>
                          <a:pt x="104" y="63"/>
                        </a:cubicBezTo>
                        <a:cubicBezTo>
                          <a:pt x="107" y="63"/>
                          <a:pt x="108" y="63"/>
                          <a:pt x="111" y="63"/>
                        </a:cubicBezTo>
                        <a:cubicBezTo>
                          <a:pt x="112" y="63"/>
                          <a:pt x="112" y="63"/>
                          <a:pt x="113" y="63"/>
                        </a:cubicBezTo>
                        <a:cubicBezTo>
                          <a:pt x="113" y="63"/>
                          <a:pt x="113" y="64"/>
                          <a:pt x="113" y="64"/>
                        </a:cubicBezTo>
                        <a:cubicBezTo>
                          <a:pt x="113" y="66"/>
                          <a:pt x="111" y="66"/>
                          <a:pt x="109" y="67"/>
                        </a:cubicBezTo>
                        <a:cubicBezTo>
                          <a:pt x="104" y="68"/>
                          <a:pt x="102" y="68"/>
                          <a:pt x="98" y="70"/>
                        </a:cubicBezTo>
                        <a:cubicBezTo>
                          <a:pt x="96" y="71"/>
                          <a:pt x="93" y="72"/>
                          <a:pt x="93" y="74"/>
                        </a:cubicBezTo>
                        <a:cubicBezTo>
                          <a:pt x="93" y="75"/>
                          <a:pt x="94" y="75"/>
                          <a:pt x="94" y="75"/>
                        </a:cubicBezTo>
                        <a:cubicBezTo>
                          <a:pt x="95" y="75"/>
                          <a:pt x="95" y="75"/>
                          <a:pt x="96" y="75"/>
                        </a:cubicBezTo>
                        <a:cubicBezTo>
                          <a:pt x="98" y="75"/>
                          <a:pt x="99" y="76"/>
                          <a:pt x="99" y="78"/>
                        </a:cubicBezTo>
                        <a:cubicBezTo>
                          <a:pt x="96" y="87"/>
                          <a:pt x="96" y="87"/>
                          <a:pt x="96" y="87"/>
                        </a:cubicBezTo>
                        <a:cubicBezTo>
                          <a:pt x="94" y="95"/>
                          <a:pt x="88" y="98"/>
                          <a:pt x="88" y="107"/>
                        </a:cubicBezTo>
                        <a:cubicBezTo>
                          <a:pt x="88" y="110"/>
                          <a:pt x="89" y="115"/>
                          <a:pt x="93" y="115"/>
                        </a:cubicBezTo>
                        <a:cubicBezTo>
                          <a:pt x="98" y="115"/>
                          <a:pt x="101" y="111"/>
                          <a:pt x="106" y="110"/>
                        </a:cubicBezTo>
                        <a:cubicBezTo>
                          <a:pt x="106" y="111"/>
                          <a:pt x="107" y="111"/>
                          <a:pt x="107" y="111"/>
                        </a:cubicBezTo>
                        <a:cubicBezTo>
                          <a:pt x="107" y="115"/>
                          <a:pt x="103" y="116"/>
                          <a:pt x="99" y="118"/>
                        </a:cubicBezTo>
                        <a:cubicBezTo>
                          <a:pt x="97" y="119"/>
                          <a:pt x="95" y="120"/>
                          <a:pt x="95" y="122"/>
                        </a:cubicBezTo>
                        <a:cubicBezTo>
                          <a:pt x="95" y="125"/>
                          <a:pt x="97" y="127"/>
                          <a:pt x="98" y="131"/>
                        </a:cubicBezTo>
                        <a:cubicBezTo>
                          <a:pt x="100" y="135"/>
                          <a:pt x="100" y="138"/>
                          <a:pt x="101" y="142"/>
                        </a:cubicBezTo>
                        <a:cubicBezTo>
                          <a:pt x="101" y="140"/>
                          <a:pt x="101" y="140"/>
                          <a:pt x="101" y="140"/>
                        </a:cubicBezTo>
                        <a:cubicBezTo>
                          <a:pt x="101" y="147"/>
                          <a:pt x="98" y="155"/>
                          <a:pt x="91" y="155"/>
                        </a:cubicBezTo>
                        <a:cubicBezTo>
                          <a:pt x="87" y="155"/>
                          <a:pt x="85" y="152"/>
                          <a:pt x="81" y="151"/>
                        </a:cubicBezTo>
                        <a:cubicBezTo>
                          <a:pt x="80" y="151"/>
                          <a:pt x="80" y="151"/>
                          <a:pt x="80" y="151"/>
                        </a:cubicBezTo>
                        <a:cubicBezTo>
                          <a:pt x="80" y="154"/>
                          <a:pt x="80" y="154"/>
                          <a:pt x="80" y="154"/>
                        </a:cubicBezTo>
                        <a:cubicBezTo>
                          <a:pt x="80" y="158"/>
                          <a:pt x="83" y="159"/>
                          <a:pt x="83" y="163"/>
                        </a:cubicBezTo>
                        <a:cubicBezTo>
                          <a:pt x="88" y="162"/>
                          <a:pt x="90" y="159"/>
                          <a:pt x="94" y="159"/>
                        </a:cubicBezTo>
                        <a:cubicBezTo>
                          <a:pt x="100" y="159"/>
                          <a:pt x="103" y="161"/>
                          <a:pt x="108" y="161"/>
                        </a:cubicBezTo>
                        <a:cubicBezTo>
                          <a:pt x="111" y="161"/>
                          <a:pt x="113" y="160"/>
                          <a:pt x="116" y="160"/>
                        </a:cubicBezTo>
                        <a:cubicBezTo>
                          <a:pt x="116" y="160"/>
                          <a:pt x="116" y="160"/>
                          <a:pt x="116" y="161"/>
                        </a:cubicBezTo>
                        <a:cubicBezTo>
                          <a:pt x="114" y="171"/>
                          <a:pt x="116" y="166"/>
                          <a:pt x="121" y="164"/>
                        </a:cubicBezTo>
                        <a:cubicBezTo>
                          <a:pt x="125" y="164"/>
                          <a:pt x="124" y="173"/>
                          <a:pt x="129" y="173"/>
                        </a:cubicBezTo>
                        <a:cubicBezTo>
                          <a:pt x="130" y="173"/>
                          <a:pt x="131" y="172"/>
                          <a:pt x="133" y="172"/>
                        </a:cubicBezTo>
                        <a:cubicBezTo>
                          <a:pt x="132" y="171"/>
                          <a:pt x="131" y="170"/>
                          <a:pt x="131" y="168"/>
                        </a:cubicBezTo>
                        <a:cubicBezTo>
                          <a:pt x="131" y="167"/>
                          <a:pt x="132" y="166"/>
                          <a:pt x="132" y="166"/>
                        </a:cubicBezTo>
                        <a:cubicBezTo>
                          <a:pt x="133" y="166"/>
                          <a:pt x="134" y="167"/>
                          <a:pt x="135" y="167"/>
                        </a:cubicBezTo>
                        <a:cubicBezTo>
                          <a:pt x="137" y="167"/>
                          <a:pt x="138" y="166"/>
                          <a:pt x="139" y="166"/>
                        </a:cubicBezTo>
                        <a:cubicBezTo>
                          <a:pt x="144" y="166"/>
                          <a:pt x="147" y="166"/>
                          <a:pt x="151" y="170"/>
                        </a:cubicBezTo>
                        <a:cubicBezTo>
                          <a:pt x="149" y="171"/>
                          <a:pt x="149" y="172"/>
                          <a:pt x="149" y="174"/>
                        </a:cubicBezTo>
                        <a:cubicBezTo>
                          <a:pt x="149" y="177"/>
                          <a:pt x="153" y="178"/>
                          <a:pt x="156" y="179"/>
                        </a:cubicBezTo>
                        <a:cubicBezTo>
                          <a:pt x="158" y="179"/>
                          <a:pt x="159" y="181"/>
                          <a:pt x="161" y="181"/>
                        </a:cubicBezTo>
                        <a:cubicBezTo>
                          <a:pt x="163" y="181"/>
                          <a:pt x="164" y="178"/>
                          <a:pt x="166" y="178"/>
                        </a:cubicBezTo>
                        <a:cubicBezTo>
                          <a:pt x="169" y="178"/>
                          <a:pt x="169" y="181"/>
                          <a:pt x="172" y="182"/>
                        </a:cubicBezTo>
                        <a:cubicBezTo>
                          <a:pt x="176" y="184"/>
                          <a:pt x="182" y="185"/>
                          <a:pt x="182" y="190"/>
                        </a:cubicBezTo>
                        <a:cubicBezTo>
                          <a:pt x="182" y="207"/>
                          <a:pt x="182" y="207"/>
                          <a:pt x="182" y="207"/>
                        </a:cubicBezTo>
                        <a:cubicBezTo>
                          <a:pt x="182" y="208"/>
                          <a:pt x="182" y="210"/>
                          <a:pt x="182" y="211"/>
                        </a:cubicBezTo>
                        <a:cubicBezTo>
                          <a:pt x="182" y="211"/>
                          <a:pt x="182" y="211"/>
                          <a:pt x="182" y="211"/>
                        </a:cubicBezTo>
                        <a:cubicBezTo>
                          <a:pt x="178" y="212"/>
                          <a:pt x="175" y="212"/>
                          <a:pt x="171" y="213"/>
                        </a:cubicBezTo>
                        <a:cubicBezTo>
                          <a:pt x="169" y="214"/>
                          <a:pt x="170" y="216"/>
                          <a:pt x="168" y="216"/>
                        </a:cubicBezTo>
                        <a:cubicBezTo>
                          <a:pt x="165" y="218"/>
                          <a:pt x="163" y="218"/>
                          <a:pt x="160" y="219"/>
                        </a:cubicBezTo>
                        <a:cubicBezTo>
                          <a:pt x="157" y="220"/>
                          <a:pt x="157" y="224"/>
                          <a:pt x="154" y="225"/>
                        </a:cubicBezTo>
                        <a:cubicBezTo>
                          <a:pt x="147" y="229"/>
                          <a:pt x="142" y="229"/>
                          <a:pt x="135" y="231"/>
                        </a:cubicBezTo>
                        <a:cubicBezTo>
                          <a:pt x="134" y="231"/>
                          <a:pt x="133" y="232"/>
                          <a:pt x="132" y="232"/>
                        </a:cubicBezTo>
                        <a:cubicBezTo>
                          <a:pt x="130" y="232"/>
                          <a:pt x="129" y="229"/>
                          <a:pt x="126" y="229"/>
                        </a:cubicBezTo>
                        <a:cubicBezTo>
                          <a:pt x="124" y="229"/>
                          <a:pt x="124" y="231"/>
                          <a:pt x="122" y="232"/>
                        </a:cubicBezTo>
                        <a:cubicBezTo>
                          <a:pt x="119" y="236"/>
                          <a:pt x="116" y="238"/>
                          <a:pt x="111" y="238"/>
                        </a:cubicBezTo>
                        <a:cubicBezTo>
                          <a:pt x="109" y="238"/>
                          <a:pt x="108" y="237"/>
                          <a:pt x="107" y="236"/>
                        </a:cubicBezTo>
                        <a:cubicBezTo>
                          <a:pt x="96" y="239"/>
                          <a:pt x="96" y="239"/>
                          <a:pt x="96" y="239"/>
                        </a:cubicBezTo>
                        <a:cubicBezTo>
                          <a:pt x="92" y="238"/>
                          <a:pt x="91" y="236"/>
                          <a:pt x="90" y="233"/>
                        </a:cubicBezTo>
                        <a:cubicBezTo>
                          <a:pt x="88" y="227"/>
                          <a:pt x="88" y="224"/>
                          <a:pt x="87" y="218"/>
                        </a:cubicBezTo>
                        <a:cubicBezTo>
                          <a:pt x="87" y="218"/>
                          <a:pt x="87" y="218"/>
                          <a:pt x="87" y="218"/>
                        </a:cubicBezTo>
                        <a:cubicBezTo>
                          <a:pt x="91" y="217"/>
                          <a:pt x="93" y="213"/>
                          <a:pt x="97" y="211"/>
                        </a:cubicBezTo>
                        <a:cubicBezTo>
                          <a:pt x="102" y="210"/>
                          <a:pt x="104" y="208"/>
                          <a:pt x="108" y="205"/>
                        </a:cubicBezTo>
                        <a:cubicBezTo>
                          <a:pt x="109" y="203"/>
                          <a:pt x="111" y="202"/>
                          <a:pt x="111" y="200"/>
                        </a:cubicBezTo>
                        <a:cubicBezTo>
                          <a:pt x="111" y="196"/>
                          <a:pt x="107" y="192"/>
                          <a:pt x="103" y="192"/>
                        </a:cubicBezTo>
                        <a:cubicBezTo>
                          <a:pt x="102" y="192"/>
                          <a:pt x="101" y="193"/>
                          <a:pt x="100" y="193"/>
                        </a:cubicBezTo>
                        <a:cubicBezTo>
                          <a:pt x="97" y="193"/>
                          <a:pt x="95" y="191"/>
                          <a:pt x="95" y="188"/>
                        </a:cubicBezTo>
                        <a:cubicBezTo>
                          <a:pt x="95" y="186"/>
                          <a:pt x="99" y="186"/>
                          <a:pt x="99" y="184"/>
                        </a:cubicBezTo>
                        <a:cubicBezTo>
                          <a:pt x="99" y="182"/>
                          <a:pt x="97" y="181"/>
                          <a:pt x="97" y="180"/>
                        </a:cubicBezTo>
                        <a:cubicBezTo>
                          <a:pt x="97" y="178"/>
                          <a:pt x="98" y="178"/>
                          <a:pt x="98" y="177"/>
                        </a:cubicBezTo>
                        <a:cubicBezTo>
                          <a:pt x="96" y="178"/>
                          <a:pt x="96" y="178"/>
                          <a:pt x="96" y="178"/>
                        </a:cubicBezTo>
                        <a:cubicBezTo>
                          <a:pt x="91" y="178"/>
                          <a:pt x="91" y="178"/>
                          <a:pt x="91" y="178"/>
                        </a:cubicBezTo>
                        <a:cubicBezTo>
                          <a:pt x="86" y="178"/>
                          <a:pt x="85" y="182"/>
                          <a:pt x="81" y="184"/>
                        </a:cubicBezTo>
                        <a:cubicBezTo>
                          <a:pt x="79" y="185"/>
                          <a:pt x="77" y="187"/>
                          <a:pt x="75" y="188"/>
                        </a:cubicBezTo>
                        <a:cubicBezTo>
                          <a:pt x="73" y="189"/>
                          <a:pt x="71" y="190"/>
                          <a:pt x="71" y="192"/>
                        </a:cubicBezTo>
                        <a:cubicBezTo>
                          <a:pt x="71" y="194"/>
                          <a:pt x="69" y="193"/>
                          <a:pt x="68" y="193"/>
                        </a:cubicBezTo>
                        <a:cubicBezTo>
                          <a:pt x="65" y="193"/>
                          <a:pt x="65" y="195"/>
                          <a:pt x="63" y="196"/>
                        </a:cubicBezTo>
                        <a:cubicBezTo>
                          <a:pt x="60" y="198"/>
                          <a:pt x="59" y="199"/>
                          <a:pt x="57" y="200"/>
                        </a:cubicBezTo>
                        <a:cubicBezTo>
                          <a:pt x="56" y="201"/>
                          <a:pt x="56" y="203"/>
                          <a:pt x="54" y="203"/>
                        </a:cubicBezTo>
                        <a:cubicBezTo>
                          <a:pt x="52" y="203"/>
                          <a:pt x="52" y="199"/>
                          <a:pt x="52" y="197"/>
                        </a:cubicBezTo>
                        <a:cubicBezTo>
                          <a:pt x="52" y="194"/>
                          <a:pt x="51" y="193"/>
                          <a:pt x="50" y="190"/>
                        </a:cubicBezTo>
                        <a:cubicBezTo>
                          <a:pt x="48" y="185"/>
                          <a:pt x="48" y="182"/>
                          <a:pt x="48" y="176"/>
                        </a:cubicBezTo>
                        <a:cubicBezTo>
                          <a:pt x="47" y="171"/>
                          <a:pt x="45" y="168"/>
                          <a:pt x="43" y="162"/>
                        </a:cubicBezTo>
                        <a:cubicBezTo>
                          <a:pt x="42" y="156"/>
                          <a:pt x="42" y="153"/>
                          <a:pt x="39" y="149"/>
                        </a:cubicBezTo>
                        <a:cubicBezTo>
                          <a:pt x="28" y="131"/>
                          <a:pt x="24" y="119"/>
                          <a:pt x="10" y="104"/>
                        </a:cubicBezTo>
                        <a:cubicBezTo>
                          <a:pt x="7" y="100"/>
                          <a:pt x="7" y="97"/>
                          <a:pt x="4" y="94"/>
                        </a:cubicBezTo>
                        <a:cubicBezTo>
                          <a:pt x="2" y="89"/>
                          <a:pt x="0" y="87"/>
                          <a:pt x="0" y="82"/>
                        </a:cubicBezTo>
                        <a:cubicBezTo>
                          <a:pt x="0" y="77"/>
                          <a:pt x="6" y="75"/>
                          <a:pt x="10" y="75"/>
                        </a:cubicBezTo>
                        <a:cubicBezTo>
                          <a:pt x="18" y="75"/>
                          <a:pt x="17" y="85"/>
                          <a:pt x="24" y="88"/>
                        </a:cubicBezTo>
                        <a:cubicBezTo>
                          <a:pt x="28" y="90"/>
                          <a:pt x="32" y="90"/>
                          <a:pt x="34" y="94"/>
                        </a:cubicBezTo>
                        <a:cubicBezTo>
                          <a:pt x="35" y="97"/>
                          <a:pt x="35" y="101"/>
                          <a:pt x="38" y="101"/>
                        </a:cubicBezTo>
                        <a:cubicBezTo>
                          <a:pt x="38" y="101"/>
                          <a:pt x="38" y="100"/>
                          <a:pt x="39" y="100"/>
                        </a:cubicBezTo>
                        <a:cubicBezTo>
                          <a:pt x="37" y="94"/>
                          <a:pt x="34" y="91"/>
                          <a:pt x="34" y="85"/>
                        </a:cubicBezTo>
                        <a:cubicBezTo>
                          <a:pt x="34" y="79"/>
                          <a:pt x="36" y="76"/>
                          <a:pt x="38" y="71"/>
                        </a:cubicBezTo>
                        <a:cubicBezTo>
                          <a:pt x="38" y="71"/>
                          <a:pt x="38" y="70"/>
                          <a:pt x="37" y="70"/>
                        </a:cubicBezTo>
                        <a:cubicBezTo>
                          <a:pt x="36" y="70"/>
                          <a:pt x="35" y="71"/>
                          <a:pt x="34" y="71"/>
                        </a:cubicBezTo>
                        <a:cubicBezTo>
                          <a:pt x="29" y="71"/>
                          <a:pt x="26" y="72"/>
                          <a:pt x="21" y="72"/>
                        </a:cubicBezTo>
                        <a:cubicBezTo>
                          <a:pt x="17" y="72"/>
                          <a:pt x="15" y="70"/>
                          <a:pt x="13" y="67"/>
                        </a:cubicBezTo>
                        <a:cubicBezTo>
                          <a:pt x="17" y="53"/>
                          <a:pt x="17" y="53"/>
                          <a:pt x="17" y="53"/>
                        </a:cubicBezTo>
                        <a:cubicBezTo>
                          <a:pt x="16" y="50"/>
                          <a:pt x="19" y="50"/>
                          <a:pt x="21" y="48"/>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0" name="Google Shape;50;p4"/>
                  <p:cNvSpPr/>
                  <p:nvPr/>
                </p:nvSpPr>
                <p:spPr>
                  <a:xfrm>
                    <a:off x="6253163" y="1909763"/>
                    <a:ext cx="455613" cy="771525"/>
                  </a:xfrm>
                  <a:custGeom>
                    <a:avLst/>
                    <a:gdLst/>
                    <a:ahLst/>
                    <a:cxnLst/>
                    <a:rect l="l" t="t" r="r" b="b"/>
                    <a:pathLst>
                      <a:path w="312" h="529" extrusionOk="0">
                        <a:moveTo>
                          <a:pt x="24" y="117"/>
                        </a:moveTo>
                        <a:cubicBezTo>
                          <a:pt x="30" y="112"/>
                          <a:pt x="34" y="111"/>
                          <a:pt x="40" y="107"/>
                        </a:cubicBezTo>
                        <a:cubicBezTo>
                          <a:pt x="42" y="106"/>
                          <a:pt x="41" y="104"/>
                          <a:pt x="42" y="103"/>
                        </a:cubicBezTo>
                        <a:cubicBezTo>
                          <a:pt x="43" y="102"/>
                          <a:pt x="44" y="101"/>
                          <a:pt x="45" y="100"/>
                        </a:cubicBezTo>
                        <a:cubicBezTo>
                          <a:pt x="46" y="97"/>
                          <a:pt x="46" y="94"/>
                          <a:pt x="46" y="90"/>
                        </a:cubicBezTo>
                        <a:cubicBezTo>
                          <a:pt x="51" y="91"/>
                          <a:pt x="54" y="90"/>
                          <a:pt x="59" y="87"/>
                        </a:cubicBezTo>
                        <a:cubicBezTo>
                          <a:pt x="61" y="86"/>
                          <a:pt x="61" y="83"/>
                          <a:pt x="63" y="83"/>
                        </a:cubicBezTo>
                        <a:cubicBezTo>
                          <a:pt x="65" y="83"/>
                          <a:pt x="66" y="84"/>
                          <a:pt x="68" y="84"/>
                        </a:cubicBezTo>
                        <a:cubicBezTo>
                          <a:pt x="68" y="83"/>
                          <a:pt x="69" y="81"/>
                          <a:pt x="70" y="81"/>
                        </a:cubicBezTo>
                        <a:cubicBezTo>
                          <a:pt x="72" y="81"/>
                          <a:pt x="73" y="82"/>
                          <a:pt x="74" y="82"/>
                        </a:cubicBezTo>
                        <a:cubicBezTo>
                          <a:pt x="78" y="82"/>
                          <a:pt x="78" y="82"/>
                          <a:pt x="78" y="82"/>
                        </a:cubicBezTo>
                        <a:cubicBezTo>
                          <a:pt x="81" y="82"/>
                          <a:pt x="83" y="84"/>
                          <a:pt x="85" y="84"/>
                        </a:cubicBezTo>
                        <a:cubicBezTo>
                          <a:pt x="88" y="84"/>
                          <a:pt x="89" y="82"/>
                          <a:pt x="91" y="81"/>
                        </a:cubicBezTo>
                        <a:cubicBezTo>
                          <a:pt x="94" y="79"/>
                          <a:pt x="95" y="77"/>
                          <a:pt x="97" y="74"/>
                        </a:cubicBezTo>
                        <a:cubicBezTo>
                          <a:pt x="99" y="72"/>
                          <a:pt x="101" y="72"/>
                          <a:pt x="103" y="69"/>
                        </a:cubicBezTo>
                        <a:cubicBezTo>
                          <a:pt x="104" y="70"/>
                          <a:pt x="104" y="73"/>
                          <a:pt x="107" y="73"/>
                        </a:cubicBezTo>
                        <a:cubicBezTo>
                          <a:pt x="109" y="73"/>
                          <a:pt x="110" y="71"/>
                          <a:pt x="113" y="70"/>
                        </a:cubicBezTo>
                        <a:cubicBezTo>
                          <a:pt x="113" y="69"/>
                          <a:pt x="112" y="69"/>
                          <a:pt x="112" y="68"/>
                        </a:cubicBezTo>
                        <a:cubicBezTo>
                          <a:pt x="112" y="66"/>
                          <a:pt x="115" y="66"/>
                          <a:pt x="117" y="65"/>
                        </a:cubicBezTo>
                        <a:cubicBezTo>
                          <a:pt x="118" y="63"/>
                          <a:pt x="117" y="61"/>
                          <a:pt x="118" y="59"/>
                        </a:cubicBezTo>
                        <a:cubicBezTo>
                          <a:pt x="123" y="54"/>
                          <a:pt x="129" y="54"/>
                          <a:pt x="137" y="52"/>
                        </a:cubicBezTo>
                        <a:cubicBezTo>
                          <a:pt x="137" y="52"/>
                          <a:pt x="137" y="52"/>
                          <a:pt x="137" y="52"/>
                        </a:cubicBezTo>
                        <a:cubicBezTo>
                          <a:pt x="137" y="48"/>
                          <a:pt x="135" y="46"/>
                          <a:pt x="132" y="44"/>
                        </a:cubicBezTo>
                        <a:cubicBezTo>
                          <a:pt x="129" y="41"/>
                          <a:pt x="129" y="37"/>
                          <a:pt x="127" y="34"/>
                        </a:cubicBezTo>
                        <a:cubicBezTo>
                          <a:pt x="126" y="30"/>
                          <a:pt x="124" y="28"/>
                          <a:pt x="124" y="25"/>
                        </a:cubicBezTo>
                        <a:cubicBezTo>
                          <a:pt x="124" y="23"/>
                          <a:pt x="126" y="23"/>
                          <a:pt x="127" y="22"/>
                        </a:cubicBezTo>
                        <a:cubicBezTo>
                          <a:pt x="126" y="22"/>
                          <a:pt x="126" y="21"/>
                          <a:pt x="126" y="20"/>
                        </a:cubicBezTo>
                        <a:cubicBezTo>
                          <a:pt x="126" y="17"/>
                          <a:pt x="129" y="17"/>
                          <a:pt x="129" y="14"/>
                        </a:cubicBezTo>
                        <a:cubicBezTo>
                          <a:pt x="129" y="10"/>
                          <a:pt x="125" y="9"/>
                          <a:pt x="125" y="5"/>
                        </a:cubicBezTo>
                        <a:cubicBezTo>
                          <a:pt x="125" y="3"/>
                          <a:pt x="127" y="2"/>
                          <a:pt x="128" y="0"/>
                        </a:cubicBezTo>
                        <a:cubicBezTo>
                          <a:pt x="130" y="3"/>
                          <a:pt x="129" y="6"/>
                          <a:pt x="131" y="9"/>
                        </a:cubicBezTo>
                        <a:cubicBezTo>
                          <a:pt x="133" y="12"/>
                          <a:pt x="135" y="11"/>
                          <a:pt x="138" y="11"/>
                        </a:cubicBezTo>
                        <a:cubicBezTo>
                          <a:pt x="139" y="14"/>
                          <a:pt x="139" y="14"/>
                          <a:pt x="139" y="14"/>
                        </a:cubicBezTo>
                        <a:cubicBezTo>
                          <a:pt x="138" y="16"/>
                          <a:pt x="134" y="15"/>
                          <a:pt x="134" y="17"/>
                        </a:cubicBezTo>
                        <a:cubicBezTo>
                          <a:pt x="134" y="20"/>
                          <a:pt x="135" y="21"/>
                          <a:pt x="135" y="23"/>
                        </a:cubicBezTo>
                        <a:cubicBezTo>
                          <a:pt x="137" y="23"/>
                          <a:pt x="139" y="23"/>
                          <a:pt x="141" y="23"/>
                        </a:cubicBezTo>
                        <a:cubicBezTo>
                          <a:pt x="143" y="23"/>
                          <a:pt x="144" y="22"/>
                          <a:pt x="145" y="21"/>
                        </a:cubicBezTo>
                        <a:cubicBezTo>
                          <a:pt x="146" y="23"/>
                          <a:pt x="148" y="23"/>
                          <a:pt x="148" y="25"/>
                        </a:cubicBezTo>
                        <a:cubicBezTo>
                          <a:pt x="148" y="27"/>
                          <a:pt x="146" y="28"/>
                          <a:pt x="146" y="30"/>
                        </a:cubicBezTo>
                        <a:cubicBezTo>
                          <a:pt x="146" y="32"/>
                          <a:pt x="146" y="33"/>
                          <a:pt x="146" y="35"/>
                        </a:cubicBezTo>
                        <a:cubicBezTo>
                          <a:pt x="146" y="38"/>
                          <a:pt x="150" y="38"/>
                          <a:pt x="150" y="40"/>
                        </a:cubicBezTo>
                        <a:cubicBezTo>
                          <a:pt x="150" y="43"/>
                          <a:pt x="149" y="44"/>
                          <a:pt x="149" y="47"/>
                        </a:cubicBezTo>
                        <a:cubicBezTo>
                          <a:pt x="149" y="50"/>
                          <a:pt x="151" y="52"/>
                          <a:pt x="151" y="55"/>
                        </a:cubicBezTo>
                        <a:cubicBezTo>
                          <a:pt x="152" y="59"/>
                          <a:pt x="151" y="62"/>
                          <a:pt x="152" y="66"/>
                        </a:cubicBezTo>
                        <a:cubicBezTo>
                          <a:pt x="154" y="66"/>
                          <a:pt x="154" y="64"/>
                          <a:pt x="156" y="63"/>
                        </a:cubicBezTo>
                        <a:cubicBezTo>
                          <a:pt x="161" y="59"/>
                          <a:pt x="165" y="57"/>
                          <a:pt x="171" y="56"/>
                        </a:cubicBezTo>
                        <a:cubicBezTo>
                          <a:pt x="172" y="57"/>
                          <a:pt x="171" y="59"/>
                          <a:pt x="172" y="60"/>
                        </a:cubicBezTo>
                        <a:cubicBezTo>
                          <a:pt x="172" y="61"/>
                          <a:pt x="175" y="61"/>
                          <a:pt x="175" y="63"/>
                        </a:cubicBezTo>
                        <a:cubicBezTo>
                          <a:pt x="175" y="64"/>
                          <a:pt x="172" y="64"/>
                          <a:pt x="171" y="66"/>
                        </a:cubicBezTo>
                        <a:cubicBezTo>
                          <a:pt x="171" y="67"/>
                          <a:pt x="171" y="69"/>
                          <a:pt x="171" y="70"/>
                        </a:cubicBezTo>
                        <a:cubicBezTo>
                          <a:pt x="166" y="70"/>
                          <a:pt x="164" y="73"/>
                          <a:pt x="159" y="75"/>
                        </a:cubicBezTo>
                        <a:cubicBezTo>
                          <a:pt x="161" y="76"/>
                          <a:pt x="161" y="76"/>
                          <a:pt x="161" y="76"/>
                        </a:cubicBezTo>
                        <a:cubicBezTo>
                          <a:pt x="158" y="77"/>
                          <a:pt x="156" y="76"/>
                          <a:pt x="154" y="78"/>
                        </a:cubicBezTo>
                        <a:cubicBezTo>
                          <a:pt x="157" y="80"/>
                          <a:pt x="158" y="81"/>
                          <a:pt x="161" y="82"/>
                        </a:cubicBezTo>
                        <a:cubicBezTo>
                          <a:pt x="161" y="82"/>
                          <a:pt x="162" y="82"/>
                          <a:pt x="162" y="83"/>
                        </a:cubicBezTo>
                        <a:cubicBezTo>
                          <a:pt x="162" y="85"/>
                          <a:pt x="159" y="86"/>
                          <a:pt x="159" y="88"/>
                        </a:cubicBezTo>
                        <a:cubicBezTo>
                          <a:pt x="158" y="90"/>
                          <a:pt x="159" y="92"/>
                          <a:pt x="158" y="94"/>
                        </a:cubicBezTo>
                        <a:cubicBezTo>
                          <a:pt x="157" y="101"/>
                          <a:pt x="153" y="104"/>
                          <a:pt x="148" y="108"/>
                        </a:cubicBezTo>
                        <a:cubicBezTo>
                          <a:pt x="145" y="111"/>
                          <a:pt x="141" y="110"/>
                          <a:pt x="138" y="113"/>
                        </a:cubicBezTo>
                        <a:cubicBezTo>
                          <a:pt x="139" y="114"/>
                          <a:pt x="140" y="115"/>
                          <a:pt x="141" y="115"/>
                        </a:cubicBezTo>
                        <a:cubicBezTo>
                          <a:pt x="142" y="115"/>
                          <a:pt x="143" y="114"/>
                          <a:pt x="144" y="114"/>
                        </a:cubicBezTo>
                        <a:cubicBezTo>
                          <a:pt x="145" y="114"/>
                          <a:pt x="146" y="114"/>
                          <a:pt x="147" y="114"/>
                        </a:cubicBezTo>
                        <a:cubicBezTo>
                          <a:pt x="147" y="116"/>
                          <a:pt x="148" y="117"/>
                          <a:pt x="148" y="119"/>
                        </a:cubicBezTo>
                        <a:cubicBezTo>
                          <a:pt x="145" y="119"/>
                          <a:pt x="145" y="122"/>
                          <a:pt x="142" y="124"/>
                        </a:cubicBezTo>
                        <a:cubicBezTo>
                          <a:pt x="141" y="125"/>
                          <a:pt x="139" y="125"/>
                          <a:pt x="136" y="125"/>
                        </a:cubicBezTo>
                        <a:cubicBezTo>
                          <a:pt x="134" y="125"/>
                          <a:pt x="134" y="125"/>
                          <a:pt x="134" y="125"/>
                        </a:cubicBezTo>
                        <a:cubicBezTo>
                          <a:pt x="136" y="129"/>
                          <a:pt x="139" y="129"/>
                          <a:pt x="140" y="133"/>
                        </a:cubicBezTo>
                        <a:cubicBezTo>
                          <a:pt x="141" y="136"/>
                          <a:pt x="143" y="136"/>
                          <a:pt x="143" y="139"/>
                        </a:cubicBezTo>
                        <a:cubicBezTo>
                          <a:pt x="143" y="142"/>
                          <a:pt x="141" y="143"/>
                          <a:pt x="141" y="145"/>
                        </a:cubicBezTo>
                        <a:cubicBezTo>
                          <a:pt x="141" y="149"/>
                          <a:pt x="141" y="151"/>
                          <a:pt x="141" y="155"/>
                        </a:cubicBezTo>
                        <a:cubicBezTo>
                          <a:pt x="142" y="155"/>
                          <a:pt x="142" y="155"/>
                          <a:pt x="143" y="155"/>
                        </a:cubicBezTo>
                        <a:cubicBezTo>
                          <a:pt x="152" y="153"/>
                          <a:pt x="152" y="153"/>
                          <a:pt x="152" y="153"/>
                        </a:cubicBezTo>
                        <a:cubicBezTo>
                          <a:pt x="154" y="153"/>
                          <a:pt x="155" y="155"/>
                          <a:pt x="157" y="155"/>
                        </a:cubicBezTo>
                        <a:cubicBezTo>
                          <a:pt x="161" y="157"/>
                          <a:pt x="163" y="157"/>
                          <a:pt x="168" y="158"/>
                        </a:cubicBezTo>
                        <a:cubicBezTo>
                          <a:pt x="167" y="160"/>
                          <a:pt x="166" y="161"/>
                          <a:pt x="166" y="164"/>
                        </a:cubicBezTo>
                        <a:cubicBezTo>
                          <a:pt x="166" y="168"/>
                          <a:pt x="169" y="170"/>
                          <a:pt x="171" y="174"/>
                        </a:cubicBezTo>
                        <a:cubicBezTo>
                          <a:pt x="167" y="174"/>
                          <a:pt x="165" y="174"/>
                          <a:pt x="162" y="174"/>
                        </a:cubicBezTo>
                        <a:cubicBezTo>
                          <a:pt x="160" y="174"/>
                          <a:pt x="159" y="172"/>
                          <a:pt x="157" y="172"/>
                        </a:cubicBezTo>
                        <a:cubicBezTo>
                          <a:pt x="154" y="172"/>
                          <a:pt x="154" y="176"/>
                          <a:pt x="151" y="176"/>
                        </a:cubicBezTo>
                        <a:cubicBezTo>
                          <a:pt x="149" y="176"/>
                          <a:pt x="147" y="175"/>
                          <a:pt x="145" y="175"/>
                        </a:cubicBezTo>
                        <a:cubicBezTo>
                          <a:pt x="138" y="175"/>
                          <a:pt x="137" y="181"/>
                          <a:pt x="134" y="187"/>
                        </a:cubicBezTo>
                        <a:cubicBezTo>
                          <a:pt x="131" y="194"/>
                          <a:pt x="124" y="195"/>
                          <a:pt x="117" y="194"/>
                        </a:cubicBezTo>
                        <a:cubicBezTo>
                          <a:pt x="117" y="195"/>
                          <a:pt x="117" y="195"/>
                          <a:pt x="117" y="195"/>
                        </a:cubicBezTo>
                        <a:cubicBezTo>
                          <a:pt x="117" y="196"/>
                          <a:pt x="118" y="196"/>
                          <a:pt x="118" y="198"/>
                        </a:cubicBezTo>
                        <a:cubicBezTo>
                          <a:pt x="118" y="202"/>
                          <a:pt x="114" y="204"/>
                          <a:pt x="114" y="208"/>
                        </a:cubicBezTo>
                        <a:cubicBezTo>
                          <a:pt x="114" y="210"/>
                          <a:pt x="115" y="211"/>
                          <a:pt x="115" y="213"/>
                        </a:cubicBezTo>
                        <a:cubicBezTo>
                          <a:pt x="115" y="217"/>
                          <a:pt x="113" y="219"/>
                          <a:pt x="113" y="223"/>
                        </a:cubicBezTo>
                        <a:cubicBezTo>
                          <a:pt x="113" y="227"/>
                          <a:pt x="118" y="227"/>
                          <a:pt x="118" y="231"/>
                        </a:cubicBezTo>
                        <a:cubicBezTo>
                          <a:pt x="118" y="233"/>
                          <a:pt x="118" y="234"/>
                          <a:pt x="117" y="236"/>
                        </a:cubicBezTo>
                        <a:cubicBezTo>
                          <a:pt x="114" y="234"/>
                          <a:pt x="113" y="231"/>
                          <a:pt x="110" y="231"/>
                        </a:cubicBezTo>
                        <a:cubicBezTo>
                          <a:pt x="110" y="232"/>
                          <a:pt x="110" y="232"/>
                          <a:pt x="110" y="232"/>
                        </a:cubicBezTo>
                        <a:cubicBezTo>
                          <a:pt x="112" y="235"/>
                          <a:pt x="114" y="237"/>
                          <a:pt x="116" y="240"/>
                        </a:cubicBezTo>
                        <a:cubicBezTo>
                          <a:pt x="118" y="237"/>
                          <a:pt x="120" y="234"/>
                          <a:pt x="123" y="234"/>
                        </a:cubicBezTo>
                        <a:cubicBezTo>
                          <a:pt x="125" y="234"/>
                          <a:pt x="126" y="236"/>
                          <a:pt x="128" y="236"/>
                        </a:cubicBezTo>
                        <a:cubicBezTo>
                          <a:pt x="132" y="236"/>
                          <a:pt x="131" y="230"/>
                          <a:pt x="135" y="230"/>
                        </a:cubicBezTo>
                        <a:cubicBezTo>
                          <a:pt x="137" y="230"/>
                          <a:pt x="138" y="232"/>
                          <a:pt x="140" y="232"/>
                        </a:cubicBezTo>
                        <a:cubicBezTo>
                          <a:pt x="142" y="232"/>
                          <a:pt x="143" y="230"/>
                          <a:pt x="144" y="228"/>
                        </a:cubicBezTo>
                        <a:cubicBezTo>
                          <a:pt x="145" y="226"/>
                          <a:pt x="147" y="226"/>
                          <a:pt x="149" y="224"/>
                        </a:cubicBezTo>
                        <a:cubicBezTo>
                          <a:pt x="150" y="222"/>
                          <a:pt x="151" y="220"/>
                          <a:pt x="154" y="220"/>
                        </a:cubicBezTo>
                        <a:cubicBezTo>
                          <a:pt x="155" y="220"/>
                          <a:pt x="155" y="220"/>
                          <a:pt x="156" y="220"/>
                        </a:cubicBezTo>
                        <a:cubicBezTo>
                          <a:pt x="166" y="220"/>
                          <a:pt x="172" y="215"/>
                          <a:pt x="176" y="206"/>
                        </a:cubicBezTo>
                        <a:cubicBezTo>
                          <a:pt x="176" y="206"/>
                          <a:pt x="176" y="206"/>
                          <a:pt x="176" y="206"/>
                        </a:cubicBezTo>
                        <a:cubicBezTo>
                          <a:pt x="179" y="207"/>
                          <a:pt x="180" y="208"/>
                          <a:pt x="183" y="208"/>
                        </a:cubicBezTo>
                        <a:cubicBezTo>
                          <a:pt x="184" y="206"/>
                          <a:pt x="184" y="203"/>
                          <a:pt x="186" y="202"/>
                        </a:cubicBezTo>
                        <a:cubicBezTo>
                          <a:pt x="188" y="201"/>
                          <a:pt x="190" y="202"/>
                          <a:pt x="192" y="201"/>
                        </a:cubicBezTo>
                        <a:cubicBezTo>
                          <a:pt x="193" y="202"/>
                          <a:pt x="193" y="202"/>
                          <a:pt x="193" y="202"/>
                        </a:cubicBezTo>
                        <a:cubicBezTo>
                          <a:pt x="192" y="202"/>
                          <a:pt x="192" y="203"/>
                          <a:pt x="192" y="204"/>
                        </a:cubicBezTo>
                        <a:cubicBezTo>
                          <a:pt x="192" y="209"/>
                          <a:pt x="193" y="212"/>
                          <a:pt x="194" y="217"/>
                        </a:cubicBezTo>
                        <a:cubicBezTo>
                          <a:pt x="196" y="217"/>
                          <a:pt x="197" y="217"/>
                          <a:pt x="198" y="216"/>
                        </a:cubicBezTo>
                        <a:cubicBezTo>
                          <a:pt x="199" y="215"/>
                          <a:pt x="199" y="212"/>
                          <a:pt x="200" y="212"/>
                        </a:cubicBezTo>
                        <a:cubicBezTo>
                          <a:pt x="203" y="212"/>
                          <a:pt x="204" y="213"/>
                          <a:pt x="207" y="214"/>
                        </a:cubicBezTo>
                        <a:cubicBezTo>
                          <a:pt x="208" y="215"/>
                          <a:pt x="210" y="215"/>
                          <a:pt x="210" y="217"/>
                        </a:cubicBezTo>
                        <a:cubicBezTo>
                          <a:pt x="210" y="218"/>
                          <a:pt x="208" y="218"/>
                          <a:pt x="208" y="220"/>
                        </a:cubicBezTo>
                        <a:cubicBezTo>
                          <a:pt x="208" y="224"/>
                          <a:pt x="209" y="226"/>
                          <a:pt x="209" y="230"/>
                        </a:cubicBezTo>
                        <a:cubicBezTo>
                          <a:pt x="211" y="230"/>
                          <a:pt x="212" y="231"/>
                          <a:pt x="215" y="230"/>
                        </a:cubicBezTo>
                        <a:cubicBezTo>
                          <a:pt x="215" y="231"/>
                          <a:pt x="215" y="231"/>
                          <a:pt x="215" y="231"/>
                        </a:cubicBezTo>
                        <a:cubicBezTo>
                          <a:pt x="215" y="237"/>
                          <a:pt x="212" y="239"/>
                          <a:pt x="212" y="245"/>
                        </a:cubicBezTo>
                        <a:cubicBezTo>
                          <a:pt x="212" y="247"/>
                          <a:pt x="214" y="248"/>
                          <a:pt x="215" y="251"/>
                        </a:cubicBezTo>
                        <a:cubicBezTo>
                          <a:pt x="218" y="252"/>
                          <a:pt x="217" y="256"/>
                          <a:pt x="220" y="256"/>
                        </a:cubicBezTo>
                        <a:cubicBezTo>
                          <a:pt x="222" y="256"/>
                          <a:pt x="224" y="254"/>
                          <a:pt x="226" y="254"/>
                        </a:cubicBezTo>
                        <a:cubicBezTo>
                          <a:pt x="229" y="254"/>
                          <a:pt x="230" y="255"/>
                          <a:pt x="232" y="257"/>
                        </a:cubicBezTo>
                        <a:cubicBezTo>
                          <a:pt x="235" y="260"/>
                          <a:pt x="238" y="260"/>
                          <a:pt x="242" y="262"/>
                        </a:cubicBezTo>
                        <a:cubicBezTo>
                          <a:pt x="241" y="266"/>
                          <a:pt x="241" y="269"/>
                          <a:pt x="238" y="272"/>
                        </a:cubicBezTo>
                        <a:cubicBezTo>
                          <a:pt x="237" y="273"/>
                          <a:pt x="235" y="273"/>
                          <a:pt x="235" y="275"/>
                        </a:cubicBezTo>
                        <a:cubicBezTo>
                          <a:pt x="235" y="275"/>
                          <a:pt x="235" y="275"/>
                          <a:pt x="235" y="276"/>
                        </a:cubicBezTo>
                        <a:cubicBezTo>
                          <a:pt x="235" y="277"/>
                          <a:pt x="234" y="278"/>
                          <a:pt x="234" y="280"/>
                        </a:cubicBezTo>
                        <a:cubicBezTo>
                          <a:pt x="234" y="281"/>
                          <a:pt x="234" y="281"/>
                          <a:pt x="234" y="281"/>
                        </a:cubicBezTo>
                        <a:cubicBezTo>
                          <a:pt x="237" y="281"/>
                          <a:pt x="240" y="284"/>
                          <a:pt x="240" y="287"/>
                        </a:cubicBezTo>
                        <a:cubicBezTo>
                          <a:pt x="240" y="289"/>
                          <a:pt x="239" y="290"/>
                          <a:pt x="239" y="292"/>
                        </a:cubicBezTo>
                        <a:cubicBezTo>
                          <a:pt x="241" y="293"/>
                          <a:pt x="242" y="293"/>
                          <a:pt x="243" y="294"/>
                        </a:cubicBezTo>
                        <a:cubicBezTo>
                          <a:pt x="245" y="293"/>
                          <a:pt x="245" y="290"/>
                          <a:pt x="248" y="289"/>
                        </a:cubicBezTo>
                        <a:cubicBezTo>
                          <a:pt x="251" y="288"/>
                          <a:pt x="256" y="290"/>
                          <a:pt x="256" y="286"/>
                        </a:cubicBezTo>
                        <a:cubicBezTo>
                          <a:pt x="256" y="282"/>
                          <a:pt x="256" y="278"/>
                          <a:pt x="253" y="275"/>
                        </a:cubicBezTo>
                        <a:cubicBezTo>
                          <a:pt x="251" y="273"/>
                          <a:pt x="248" y="272"/>
                          <a:pt x="248" y="269"/>
                        </a:cubicBezTo>
                        <a:cubicBezTo>
                          <a:pt x="248" y="268"/>
                          <a:pt x="250" y="267"/>
                          <a:pt x="251" y="266"/>
                        </a:cubicBezTo>
                        <a:cubicBezTo>
                          <a:pt x="252" y="264"/>
                          <a:pt x="252" y="262"/>
                          <a:pt x="255" y="262"/>
                        </a:cubicBezTo>
                        <a:cubicBezTo>
                          <a:pt x="257" y="262"/>
                          <a:pt x="258" y="262"/>
                          <a:pt x="259" y="263"/>
                        </a:cubicBezTo>
                        <a:cubicBezTo>
                          <a:pt x="262" y="263"/>
                          <a:pt x="263" y="262"/>
                          <a:pt x="265" y="263"/>
                        </a:cubicBezTo>
                        <a:cubicBezTo>
                          <a:pt x="267" y="265"/>
                          <a:pt x="268" y="267"/>
                          <a:pt x="268" y="270"/>
                        </a:cubicBezTo>
                        <a:cubicBezTo>
                          <a:pt x="268" y="274"/>
                          <a:pt x="266" y="276"/>
                          <a:pt x="264" y="280"/>
                        </a:cubicBezTo>
                        <a:cubicBezTo>
                          <a:pt x="262" y="284"/>
                          <a:pt x="262" y="287"/>
                          <a:pt x="259" y="291"/>
                        </a:cubicBezTo>
                        <a:cubicBezTo>
                          <a:pt x="257" y="294"/>
                          <a:pt x="255" y="296"/>
                          <a:pt x="255" y="299"/>
                        </a:cubicBezTo>
                        <a:cubicBezTo>
                          <a:pt x="255" y="301"/>
                          <a:pt x="257" y="301"/>
                          <a:pt x="257" y="303"/>
                        </a:cubicBezTo>
                        <a:cubicBezTo>
                          <a:pt x="257" y="305"/>
                          <a:pt x="255" y="307"/>
                          <a:pt x="255" y="309"/>
                        </a:cubicBezTo>
                        <a:cubicBezTo>
                          <a:pt x="254" y="310"/>
                          <a:pt x="254" y="310"/>
                          <a:pt x="254" y="310"/>
                        </a:cubicBezTo>
                        <a:cubicBezTo>
                          <a:pt x="253" y="309"/>
                          <a:pt x="253" y="309"/>
                          <a:pt x="252" y="309"/>
                        </a:cubicBezTo>
                        <a:cubicBezTo>
                          <a:pt x="248" y="309"/>
                          <a:pt x="246" y="313"/>
                          <a:pt x="246" y="317"/>
                        </a:cubicBezTo>
                        <a:cubicBezTo>
                          <a:pt x="245" y="322"/>
                          <a:pt x="242" y="323"/>
                          <a:pt x="241" y="327"/>
                        </a:cubicBezTo>
                        <a:cubicBezTo>
                          <a:pt x="242" y="327"/>
                          <a:pt x="242" y="328"/>
                          <a:pt x="242" y="328"/>
                        </a:cubicBezTo>
                        <a:cubicBezTo>
                          <a:pt x="243" y="328"/>
                          <a:pt x="243" y="327"/>
                          <a:pt x="243" y="327"/>
                        </a:cubicBezTo>
                        <a:cubicBezTo>
                          <a:pt x="244" y="327"/>
                          <a:pt x="244" y="327"/>
                          <a:pt x="244" y="327"/>
                        </a:cubicBezTo>
                        <a:cubicBezTo>
                          <a:pt x="236" y="348"/>
                          <a:pt x="236" y="348"/>
                          <a:pt x="236" y="348"/>
                        </a:cubicBezTo>
                        <a:cubicBezTo>
                          <a:pt x="237" y="350"/>
                          <a:pt x="239" y="350"/>
                          <a:pt x="239" y="351"/>
                        </a:cubicBezTo>
                        <a:cubicBezTo>
                          <a:pt x="239" y="357"/>
                          <a:pt x="237" y="360"/>
                          <a:pt x="236" y="365"/>
                        </a:cubicBezTo>
                        <a:cubicBezTo>
                          <a:pt x="243" y="367"/>
                          <a:pt x="247" y="367"/>
                          <a:pt x="253" y="369"/>
                        </a:cubicBezTo>
                        <a:cubicBezTo>
                          <a:pt x="253" y="372"/>
                          <a:pt x="253" y="373"/>
                          <a:pt x="253" y="376"/>
                        </a:cubicBezTo>
                        <a:cubicBezTo>
                          <a:pt x="253" y="381"/>
                          <a:pt x="262" y="379"/>
                          <a:pt x="262" y="383"/>
                        </a:cubicBezTo>
                        <a:cubicBezTo>
                          <a:pt x="262" y="389"/>
                          <a:pt x="262" y="389"/>
                          <a:pt x="262" y="389"/>
                        </a:cubicBezTo>
                        <a:cubicBezTo>
                          <a:pt x="262" y="391"/>
                          <a:pt x="264" y="392"/>
                          <a:pt x="265" y="393"/>
                        </a:cubicBezTo>
                        <a:cubicBezTo>
                          <a:pt x="268" y="396"/>
                          <a:pt x="269" y="397"/>
                          <a:pt x="269" y="401"/>
                        </a:cubicBezTo>
                        <a:cubicBezTo>
                          <a:pt x="269" y="409"/>
                          <a:pt x="269" y="409"/>
                          <a:pt x="269" y="409"/>
                        </a:cubicBezTo>
                        <a:cubicBezTo>
                          <a:pt x="269" y="414"/>
                          <a:pt x="273" y="416"/>
                          <a:pt x="273" y="421"/>
                        </a:cubicBezTo>
                        <a:cubicBezTo>
                          <a:pt x="273" y="422"/>
                          <a:pt x="273" y="422"/>
                          <a:pt x="273" y="422"/>
                        </a:cubicBezTo>
                        <a:cubicBezTo>
                          <a:pt x="273" y="423"/>
                          <a:pt x="274" y="424"/>
                          <a:pt x="274" y="425"/>
                        </a:cubicBezTo>
                        <a:cubicBezTo>
                          <a:pt x="274" y="430"/>
                          <a:pt x="274" y="430"/>
                          <a:pt x="274" y="430"/>
                        </a:cubicBezTo>
                        <a:cubicBezTo>
                          <a:pt x="274" y="432"/>
                          <a:pt x="275" y="432"/>
                          <a:pt x="275" y="434"/>
                        </a:cubicBezTo>
                        <a:cubicBezTo>
                          <a:pt x="275" y="439"/>
                          <a:pt x="275" y="439"/>
                          <a:pt x="275" y="439"/>
                        </a:cubicBezTo>
                        <a:cubicBezTo>
                          <a:pt x="275" y="442"/>
                          <a:pt x="279" y="442"/>
                          <a:pt x="282" y="443"/>
                        </a:cubicBezTo>
                        <a:cubicBezTo>
                          <a:pt x="286" y="446"/>
                          <a:pt x="288" y="447"/>
                          <a:pt x="293" y="449"/>
                        </a:cubicBezTo>
                        <a:cubicBezTo>
                          <a:pt x="300" y="452"/>
                          <a:pt x="304" y="453"/>
                          <a:pt x="312" y="453"/>
                        </a:cubicBezTo>
                        <a:cubicBezTo>
                          <a:pt x="312" y="453"/>
                          <a:pt x="312" y="453"/>
                          <a:pt x="312" y="453"/>
                        </a:cubicBezTo>
                        <a:cubicBezTo>
                          <a:pt x="311" y="454"/>
                          <a:pt x="311" y="455"/>
                          <a:pt x="311" y="457"/>
                        </a:cubicBezTo>
                        <a:cubicBezTo>
                          <a:pt x="311" y="459"/>
                          <a:pt x="312" y="460"/>
                          <a:pt x="312" y="462"/>
                        </a:cubicBezTo>
                        <a:cubicBezTo>
                          <a:pt x="312" y="466"/>
                          <a:pt x="312" y="466"/>
                          <a:pt x="312" y="466"/>
                        </a:cubicBezTo>
                        <a:cubicBezTo>
                          <a:pt x="311" y="467"/>
                          <a:pt x="310" y="468"/>
                          <a:pt x="309" y="468"/>
                        </a:cubicBezTo>
                        <a:cubicBezTo>
                          <a:pt x="308" y="468"/>
                          <a:pt x="308" y="468"/>
                          <a:pt x="307" y="468"/>
                        </a:cubicBezTo>
                        <a:cubicBezTo>
                          <a:pt x="299" y="468"/>
                          <a:pt x="293" y="471"/>
                          <a:pt x="289" y="478"/>
                        </a:cubicBezTo>
                        <a:cubicBezTo>
                          <a:pt x="288" y="481"/>
                          <a:pt x="289" y="484"/>
                          <a:pt x="286" y="486"/>
                        </a:cubicBezTo>
                        <a:cubicBezTo>
                          <a:pt x="284" y="489"/>
                          <a:pt x="279" y="489"/>
                          <a:pt x="279" y="493"/>
                        </a:cubicBezTo>
                        <a:cubicBezTo>
                          <a:pt x="278" y="496"/>
                          <a:pt x="275" y="497"/>
                          <a:pt x="273" y="500"/>
                        </a:cubicBezTo>
                        <a:cubicBezTo>
                          <a:pt x="267" y="511"/>
                          <a:pt x="259" y="515"/>
                          <a:pt x="256" y="526"/>
                        </a:cubicBezTo>
                        <a:cubicBezTo>
                          <a:pt x="255" y="527"/>
                          <a:pt x="255" y="528"/>
                          <a:pt x="255" y="529"/>
                        </a:cubicBezTo>
                        <a:cubicBezTo>
                          <a:pt x="255" y="529"/>
                          <a:pt x="255" y="529"/>
                          <a:pt x="255" y="529"/>
                        </a:cubicBezTo>
                        <a:cubicBezTo>
                          <a:pt x="252" y="527"/>
                          <a:pt x="254" y="524"/>
                          <a:pt x="253" y="521"/>
                        </a:cubicBezTo>
                        <a:cubicBezTo>
                          <a:pt x="252" y="518"/>
                          <a:pt x="249" y="517"/>
                          <a:pt x="248" y="514"/>
                        </a:cubicBezTo>
                        <a:cubicBezTo>
                          <a:pt x="247" y="509"/>
                          <a:pt x="240" y="510"/>
                          <a:pt x="234" y="510"/>
                        </a:cubicBezTo>
                        <a:cubicBezTo>
                          <a:pt x="232" y="510"/>
                          <a:pt x="231" y="510"/>
                          <a:pt x="228" y="510"/>
                        </a:cubicBezTo>
                        <a:cubicBezTo>
                          <a:pt x="222" y="513"/>
                          <a:pt x="219" y="516"/>
                          <a:pt x="213" y="517"/>
                        </a:cubicBezTo>
                        <a:cubicBezTo>
                          <a:pt x="211" y="518"/>
                          <a:pt x="211" y="519"/>
                          <a:pt x="209" y="519"/>
                        </a:cubicBezTo>
                        <a:cubicBezTo>
                          <a:pt x="207" y="519"/>
                          <a:pt x="206" y="518"/>
                          <a:pt x="204" y="518"/>
                        </a:cubicBezTo>
                        <a:cubicBezTo>
                          <a:pt x="202" y="518"/>
                          <a:pt x="202" y="520"/>
                          <a:pt x="200" y="520"/>
                        </a:cubicBezTo>
                        <a:cubicBezTo>
                          <a:pt x="198" y="521"/>
                          <a:pt x="196" y="520"/>
                          <a:pt x="194" y="521"/>
                        </a:cubicBezTo>
                        <a:cubicBezTo>
                          <a:pt x="193" y="523"/>
                          <a:pt x="192" y="525"/>
                          <a:pt x="190" y="525"/>
                        </a:cubicBezTo>
                        <a:cubicBezTo>
                          <a:pt x="188" y="525"/>
                          <a:pt x="188" y="523"/>
                          <a:pt x="186" y="523"/>
                        </a:cubicBezTo>
                        <a:cubicBezTo>
                          <a:pt x="184" y="523"/>
                          <a:pt x="183" y="525"/>
                          <a:pt x="183" y="526"/>
                        </a:cubicBezTo>
                        <a:cubicBezTo>
                          <a:pt x="181" y="526"/>
                          <a:pt x="181" y="526"/>
                          <a:pt x="181" y="526"/>
                        </a:cubicBezTo>
                        <a:cubicBezTo>
                          <a:pt x="180" y="526"/>
                          <a:pt x="180" y="526"/>
                          <a:pt x="179" y="526"/>
                        </a:cubicBezTo>
                        <a:cubicBezTo>
                          <a:pt x="176" y="526"/>
                          <a:pt x="174" y="524"/>
                          <a:pt x="174" y="522"/>
                        </a:cubicBezTo>
                        <a:cubicBezTo>
                          <a:pt x="174" y="519"/>
                          <a:pt x="176" y="518"/>
                          <a:pt x="176" y="515"/>
                        </a:cubicBezTo>
                        <a:cubicBezTo>
                          <a:pt x="176" y="510"/>
                          <a:pt x="171" y="509"/>
                          <a:pt x="166" y="509"/>
                        </a:cubicBezTo>
                        <a:cubicBezTo>
                          <a:pt x="162" y="509"/>
                          <a:pt x="161" y="511"/>
                          <a:pt x="157" y="511"/>
                        </a:cubicBezTo>
                        <a:cubicBezTo>
                          <a:pt x="154" y="511"/>
                          <a:pt x="150" y="512"/>
                          <a:pt x="150" y="509"/>
                        </a:cubicBezTo>
                        <a:cubicBezTo>
                          <a:pt x="150" y="508"/>
                          <a:pt x="150" y="507"/>
                          <a:pt x="150" y="506"/>
                        </a:cubicBezTo>
                        <a:cubicBezTo>
                          <a:pt x="150" y="505"/>
                          <a:pt x="148" y="504"/>
                          <a:pt x="147" y="504"/>
                        </a:cubicBezTo>
                        <a:cubicBezTo>
                          <a:pt x="144" y="504"/>
                          <a:pt x="143" y="507"/>
                          <a:pt x="141" y="509"/>
                        </a:cubicBezTo>
                        <a:cubicBezTo>
                          <a:pt x="140" y="508"/>
                          <a:pt x="138" y="507"/>
                          <a:pt x="138" y="505"/>
                        </a:cubicBezTo>
                        <a:cubicBezTo>
                          <a:pt x="138" y="503"/>
                          <a:pt x="140" y="502"/>
                          <a:pt x="141" y="500"/>
                        </a:cubicBezTo>
                        <a:cubicBezTo>
                          <a:pt x="143" y="494"/>
                          <a:pt x="146" y="491"/>
                          <a:pt x="150" y="486"/>
                        </a:cubicBezTo>
                        <a:cubicBezTo>
                          <a:pt x="151" y="483"/>
                          <a:pt x="150" y="481"/>
                          <a:pt x="152" y="479"/>
                        </a:cubicBezTo>
                        <a:cubicBezTo>
                          <a:pt x="155" y="473"/>
                          <a:pt x="157" y="471"/>
                          <a:pt x="159" y="464"/>
                        </a:cubicBezTo>
                        <a:cubicBezTo>
                          <a:pt x="154" y="469"/>
                          <a:pt x="153" y="474"/>
                          <a:pt x="146" y="476"/>
                        </a:cubicBezTo>
                        <a:cubicBezTo>
                          <a:pt x="144" y="477"/>
                          <a:pt x="141" y="478"/>
                          <a:pt x="140" y="480"/>
                        </a:cubicBezTo>
                        <a:cubicBezTo>
                          <a:pt x="138" y="483"/>
                          <a:pt x="138" y="487"/>
                          <a:pt x="135" y="487"/>
                        </a:cubicBezTo>
                        <a:cubicBezTo>
                          <a:pt x="134" y="487"/>
                          <a:pt x="134" y="486"/>
                          <a:pt x="133" y="486"/>
                        </a:cubicBezTo>
                        <a:cubicBezTo>
                          <a:pt x="131" y="486"/>
                          <a:pt x="130" y="488"/>
                          <a:pt x="128" y="490"/>
                        </a:cubicBezTo>
                        <a:cubicBezTo>
                          <a:pt x="127" y="491"/>
                          <a:pt x="125" y="490"/>
                          <a:pt x="123" y="492"/>
                        </a:cubicBezTo>
                        <a:cubicBezTo>
                          <a:pt x="122" y="493"/>
                          <a:pt x="123" y="494"/>
                          <a:pt x="122" y="495"/>
                        </a:cubicBezTo>
                        <a:cubicBezTo>
                          <a:pt x="120" y="496"/>
                          <a:pt x="119" y="495"/>
                          <a:pt x="118" y="497"/>
                        </a:cubicBezTo>
                        <a:cubicBezTo>
                          <a:pt x="118" y="498"/>
                          <a:pt x="118" y="499"/>
                          <a:pt x="117" y="501"/>
                        </a:cubicBezTo>
                        <a:cubicBezTo>
                          <a:pt x="117" y="502"/>
                          <a:pt x="115" y="502"/>
                          <a:pt x="114" y="502"/>
                        </a:cubicBezTo>
                        <a:cubicBezTo>
                          <a:pt x="112" y="503"/>
                          <a:pt x="111" y="505"/>
                          <a:pt x="109" y="505"/>
                        </a:cubicBezTo>
                        <a:cubicBezTo>
                          <a:pt x="107" y="505"/>
                          <a:pt x="103" y="504"/>
                          <a:pt x="103" y="507"/>
                        </a:cubicBezTo>
                        <a:cubicBezTo>
                          <a:pt x="103" y="509"/>
                          <a:pt x="105" y="511"/>
                          <a:pt x="107" y="511"/>
                        </a:cubicBezTo>
                        <a:cubicBezTo>
                          <a:pt x="109" y="511"/>
                          <a:pt x="109" y="510"/>
                          <a:pt x="111" y="510"/>
                        </a:cubicBezTo>
                        <a:cubicBezTo>
                          <a:pt x="110" y="513"/>
                          <a:pt x="107" y="515"/>
                          <a:pt x="104" y="515"/>
                        </a:cubicBezTo>
                        <a:cubicBezTo>
                          <a:pt x="102" y="515"/>
                          <a:pt x="101" y="515"/>
                          <a:pt x="98" y="515"/>
                        </a:cubicBezTo>
                        <a:cubicBezTo>
                          <a:pt x="99" y="515"/>
                          <a:pt x="99" y="515"/>
                          <a:pt x="99" y="515"/>
                        </a:cubicBezTo>
                        <a:cubicBezTo>
                          <a:pt x="99" y="516"/>
                          <a:pt x="99" y="516"/>
                          <a:pt x="99" y="516"/>
                        </a:cubicBezTo>
                        <a:cubicBezTo>
                          <a:pt x="96" y="516"/>
                          <a:pt x="96" y="516"/>
                          <a:pt x="96" y="516"/>
                        </a:cubicBezTo>
                        <a:cubicBezTo>
                          <a:pt x="93" y="516"/>
                          <a:pt x="92" y="520"/>
                          <a:pt x="90" y="523"/>
                        </a:cubicBezTo>
                        <a:cubicBezTo>
                          <a:pt x="90" y="519"/>
                          <a:pt x="90" y="519"/>
                          <a:pt x="90" y="519"/>
                        </a:cubicBezTo>
                        <a:cubicBezTo>
                          <a:pt x="90" y="517"/>
                          <a:pt x="90" y="517"/>
                          <a:pt x="90" y="517"/>
                        </a:cubicBezTo>
                        <a:cubicBezTo>
                          <a:pt x="90" y="517"/>
                          <a:pt x="90" y="516"/>
                          <a:pt x="90" y="516"/>
                        </a:cubicBezTo>
                        <a:cubicBezTo>
                          <a:pt x="88" y="516"/>
                          <a:pt x="88" y="516"/>
                          <a:pt x="87" y="516"/>
                        </a:cubicBezTo>
                        <a:cubicBezTo>
                          <a:pt x="86" y="516"/>
                          <a:pt x="85" y="515"/>
                          <a:pt x="85" y="515"/>
                        </a:cubicBezTo>
                        <a:cubicBezTo>
                          <a:pt x="81" y="512"/>
                          <a:pt x="79" y="510"/>
                          <a:pt x="75" y="510"/>
                        </a:cubicBezTo>
                        <a:cubicBezTo>
                          <a:pt x="74" y="510"/>
                          <a:pt x="74" y="510"/>
                          <a:pt x="74" y="510"/>
                        </a:cubicBezTo>
                        <a:cubicBezTo>
                          <a:pt x="74" y="510"/>
                          <a:pt x="74" y="510"/>
                          <a:pt x="74" y="510"/>
                        </a:cubicBezTo>
                        <a:cubicBezTo>
                          <a:pt x="76" y="505"/>
                          <a:pt x="77" y="500"/>
                          <a:pt x="79" y="493"/>
                        </a:cubicBezTo>
                        <a:cubicBezTo>
                          <a:pt x="82" y="484"/>
                          <a:pt x="85" y="478"/>
                          <a:pt x="85" y="468"/>
                        </a:cubicBezTo>
                        <a:cubicBezTo>
                          <a:pt x="88" y="461"/>
                          <a:pt x="88" y="455"/>
                          <a:pt x="88" y="448"/>
                        </a:cubicBezTo>
                        <a:cubicBezTo>
                          <a:pt x="88" y="433"/>
                          <a:pt x="88" y="433"/>
                          <a:pt x="88" y="433"/>
                        </a:cubicBezTo>
                        <a:cubicBezTo>
                          <a:pt x="86" y="420"/>
                          <a:pt x="86" y="420"/>
                          <a:pt x="86" y="420"/>
                        </a:cubicBezTo>
                        <a:cubicBezTo>
                          <a:pt x="86" y="416"/>
                          <a:pt x="86" y="416"/>
                          <a:pt x="86" y="416"/>
                        </a:cubicBezTo>
                        <a:cubicBezTo>
                          <a:pt x="86" y="399"/>
                          <a:pt x="78" y="391"/>
                          <a:pt x="68" y="378"/>
                        </a:cubicBezTo>
                        <a:cubicBezTo>
                          <a:pt x="66" y="374"/>
                          <a:pt x="65" y="372"/>
                          <a:pt x="63" y="368"/>
                        </a:cubicBezTo>
                        <a:cubicBezTo>
                          <a:pt x="58" y="362"/>
                          <a:pt x="53" y="359"/>
                          <a:pt x="47" y="353"/>
                        </a:cubicBezTo>
                        <a:cubicBezTo>
                          <a:pt x="42" y="348"/>
                          <a:pt x="38" y="344"/>
                          <a:pt x="32" y="340"/>
                        </a:cubicBezTo>
                        <a:cubicBezTo>
                          <a:pt x="27" y="338"/>
                          <a:pt x="25" y="335"/>
                          <a:pt x="20" y="335"/>
                        </a:cubicBezTo>
                        <a:cubicBezTo>
                          <a:pt x="19" y="335"/>
                          <a:pt x="18" y="336"/>
                          <a:pt x="17" y="336"/>
                        </a:cubicBezTo>
                        <a:cubicBezTo>
                          <a:pt x="17" y="336"/>
                          <a:pt x="17" y="336"/>
                          <a:pt x="17" y="336"/>
                        </a:cubicBezTo>
                        <a:cubicBezTo>
                          <a:pt x="18" y="329"/>
                          <a:pt x="22" y="327"/>
                          <a:pt x="26" y="322"/>
                        </a:cubicBezTo>
                        <a:cubicBezTo>
                          <a:pt x="30" y="319"/>
                          <a:pt x="31" y="315"/>
                          <a:pt x="35" y="313"/>
                        </a:cubicBezTo>
                        <a:cubicBezTo>
                          <a:pt x="37" y="311"/>
                          <a:pt x="39" y="312"/>
                          <a:pt x="40" y="310"/>
                        </a:cubicBezTo>
                        <a:cubicBezTo>
                          <a:pt x="42" y="308"/>
                          <a:pt x="41" y="306"/>
                          <a:pt x="41" y="303"/>
                        </a:cubicBezTo>
                        <a:cubicBezTo>
                          <a:pt x="41" y="300"/>
                          <a:pt x="43" y="298"/>
                          <a:pt x="45" y="297"/>
                        </a:cubicBezTo>
                        <a:cubicBezTo>
                          <a:pt x="47" y="296"/>
                          <a:pt x="50" y="296"/>
                          <a:pt x="50" y="293"/>
                        </a:cubicBezTo>
                        <a:cubicBezTo>
                          <a:pt x="50" y="287"/>
                          <a:pt x="49" y="283"/>
                          <a:pt x="49" y="277"/>
                        </a:cubicBezTo>
                        <a:cubicBezTo>
                          <a:pt x="49" y="275"/>
                          <a:pt x="50" y="274"/>
                          <a:pt x="50" y="272"/>
                        </a:cubicBezTo>
                        <a:cubicBezTo>
                          <a:pt x="50" y="268"/>
                          <a:pt x="49" y="266"/>
                          <a:pt x="47" y="262"/>
                        </a:cubicBezTo>
                        <a:cubicBezTo>
                          <a:pt x="46" y="260"/>
                          <a:pt x="47" y="258"/>
                          <a:pt x="44" y="256"/>
                        </a:cubicBezTo>
                        <a:cubicBezTo>
                          <a:pt x="43" y="255"/>
                          <a:pt x="41" y="255"/>
                          <a:pt x="39" y="253"/>
                        </a:cubicBezTo>
                        <a:cubicBezTo>
                          <a:pt x="35" y="249"/>
                          <a:pt x="32" y="245"/>
                          <a:pt x="26" y="244"/>
                        </a:cubicBezTo>
                        <a:cubicBezTo>
                          <a:pt x="22" y="245"/>
                          <a:pt x="22" y="245"/>
                          <a:pt x="22" y="245"/>
                        </a:cubicBezTo>
                        <a:cubicBezTo>
                          <a:pt x="19" y="242"/>
                          <a:pt x="21" y="238"/>
                          <a:pt x="19" y="235"/>
                        </a:cubicBezTo>
                        <a:cubicBezTo>
                          <a:pt x="18" y="232"/>
                          <a:pt x="15" y="232"/>
                          <a:pt x="15" y="229"/>
                        </a:cubicBezTo>
                        <a:cubicBezTo>
                          <a:pt x="15" y="227"/>
                          <a:pt x="17" y="226"/>
                          <a:pt x="19" y="224"/>
                        </a:cubicBezTo>
                        <a:cubicBezTo>
                          <a:pt x="20" y="223"/>
                          <a:pt x="20" y="222"/>
                          <a:pt x="20" y="220"/>
                        </a:cubicBezTo>
                        <a:cubicBezTo>
                          <a:pt x="20" y="216"/>
                          <a:pt x="13" y="217"/>
                          <a:pt x="13" y="213"/>
                        </a:cubicBezTo>
                        <a:cubicBezTo>
                          <a:pt x="12" y="208"/>
                          <a:pt x="15" y="204"/>
                          <a:pt x="11" y="202"/>
                        </a:cubicBezTo>
                        <a:cubicBezTo>
                          <a:pt x="9" y="201"/>
                          <a:pt x="7" y="202"/>
                          <a:pt x="6" y="200"/>
                        </a:cubicBezTo>
                        <a:cubicBezTo>
                          <a:pt x="4" y="196"/>
                          <a:pt x="5" y="193"/>
                          <a:pt x="4" y="188"/>
                        </a:cubicBezTo>
                        <a:cubicBezTo>
                          <a:pt x="4" y="186"/>
                          <a:pt x="2" y="186"/>
                          <a:pt x="2" y="183"/>
                        </a:cubicBezTo>
                        <a:cubicBezTo>
                          <a:pt x="2" y="181"/>
                          <a:pt x="4" y="180"/>
                          <a:pt x="4" y="178"/>
                        </a:cubicBezTo>
                        <a:cubicBezTo>
                          <a:pt x="4" y="173"/>
                          <a:pt x="0" y="171"/>
                          <a:pt x="0" y="167"/>
                        </a:cubicBezTo>
                        <a:cubicBezTo>
                          <a:pt x="0" y="165"/>
                          <a:pt x="1" y="165"/>
                          <a:pt x="2" y="164"/>
                        </a:cubicBezTo>
                        <a:cubicBezTo>
                          <a:pt x="6" y="166"/>
                          <a:pt x="6" y="166"/>
                          <a:pt x="6" y="166"/>
                        </a:cubicBezTo>
                        <a:cubicBezTo>
                          <a:pt x="8" y="164"/>
                          <a:pt x="10" y="163"/>
                          <a:pt x="10" y="161"/>
                        </a:cubicBezTo>
                        <a:cubicBezTo>
                          <a:pt x="10" y="158"/>
                          <a:pt x="10" y="156"/>
                          <a:pt x="10" y="154"/>
                        </a:cubicBezTo>
                        <a:cubicBezTo>
                          <a:pt x="10" y="149"/>
                          <a:pt x="7" y="147"/>
                          <a:pt x="7" y="143"/>
                        </a:cubicBezTo>
                        <a:cubicBezTo>
                          <a:pt x="7" y="141"/>
                          <a:pt x="7" y="141"/>
                          <a:pt x="7" y="141"/>
                        </a:cubicBezTo>
                        <a:cubicBezTo>
                          <a:pt x="7" y="141"/>
                          <a:pt x="8" y="141"/>
                          <a:pt x="9" y="141"/>
                        </a:cubicBezTo>
                        <a:cubicBezTo>
                          <a:pt x="12" y="141"/>
                          <a:pt x="15" y="142"/>
                          <a:pt x="18" y="142"/>
                        </a:cubicBezTo>
                        <a:cubicBezTo>
                          <a:pt x="21" y="142"/>
                          <a:pt x="22" y="142"/>
                          <a:pt x="25" y="142"/>
                        </a:cubicBezTo>
                        <a:cubicBezTo>
                          <a:pt x="25" y="139"/>
                          <a:pt x="25" y="139"/>
                          <a:pt x="25" y="139"/>
                        </a:cubicBezTo>
                        <a:cubicBezTo>
                          <a:pt x="25" y="135"/>
                          <a:pt x="20" y="133"/>
                          <a:pt x="20" y="129"/>
                        </a:cubicBezTo>
                        <a:cubicBezTo>
                          <a:pt x="20" y="124"/>
                          <a:pt x="21" y="120"/>
                          <a:pt x="24" y="1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1" name="Google Shape;51;p4"/>
                  <p:cNvSpPr/>
                  <p:nvPr/>
                </p:nvSpPr>
                <p:spPr>
                  <a:xfrm>
                    <a:off x="6497638" y="1630363"/>
                    <a:ext cx="554038" cy="511175"/>
                  </a:xfrm>
                  <a:custGeom>
                    <a:avLst/>
                    <a:gdLst/>
                    <a:ahLst/>
                    <a:cxnLst/>
                    <a:rect l="l" t="t" r="r" b="b"/>
                    <a:pathLst>
                      <a:path w="379" h="350" extrusionOk="0">
                        <a:moveTo>
                          <a:pt x="83" y="0"/>
                        </a:moveTo>
                        <a:cubicBezTo>
                          <a:pt x="82" y="0"/>
                          <a:pt x="81" y="1"/>
                          <a:pt x="80" y="2"/>
                        </a:cubicBezTo>
                        <a:cubicBezTo>
                          <a:pt x="82" y="4"/>
                          <a:pt x="82" y="5"/>
                          <a:pt x="83" y="7"/>
                        </a:cubicBezTo>
                        <a:cubicBezTo>
                          <a:pt x="84" y="7"/>
                          <a:pt x="84" y="7"/>
                          <a:pt x="84" y="7"/>
                        </a:cubicBezTo>
                        <a:cubicBezTo>
                          <a:pt x="86" y="5"/>
                          <a:pt x="87" y="4"/>
                          <a:pt x="88" y="1"/>
                        </a:cubicBezTo>
                        <a:cubicBezTo>
                          <a:pt x="86" y="0"/>
                          <a:pt x="85" y="0"/>
                          <a:pt x="83" y="0"/>
                        </a:cubicBezTo>
                        <a:close/>
                        <a:moveTo>
                          <a:pt x="232" y="49"/>
                        </a:moveTo>
                        <a:cubicBezTo>
                          <a:pt x="231" y="49"/>
                          <a:pt x="230" y="49"/>
                          <a:pt x="229" y="50"/>
                        </a:cubicBezTo>
                        <a:cubicBezTo>
                          <a:pt x="230" y="51"/>
                          <a:pt x="231" y="52"/>
                          <a:pt x="232" y="52"/>
                        </a:cubicBezTo>
                        <a:cubicBezTo>
                          <a:pt x="233" y="52"/>
                          <a:pt x="234" y="51"/>
                          <a:pt x="234" y="50"/>
                        </a:cubicBezTo>
                        <a:cubicBezTo>
                          <a:pt x="234" y="49"/>
                          <a:pt x="233" y="49"/>
                          <a:pt x="232" y="49"/>
                        </a:cubicBezTo>
                        <a:close/>
                        <a:moveTo>
                          <a:pt x="112" y="69"/>
                        </a:moveTo>
                        <a:cubicBezTo>
                          <a:pt x="111" y="68"/>
                          <a:pt x="111" y="67"/>
                          <a:pt x="110" y="67"/>
                        </a:cubicBezTo>
                        <a:cubicBezTo>
                          <a:pt x="109" y="69"/>
                          <a:pt x="109" y="71"/>
                          <a:pt x="109" y="74"/>
                        </a:cubicBezTo>
                        <a:cubicBezTo>
                          <a:pt x="109" y="75"/>
                          <a:pt x="109" y="75"/>
                          <a:pt x="109" y="75"/>
                        </a:cubicBezTo>
                        <a:cubicBezTo>
                          <a:pt x="111" y="74"/>
                          <a:pt x="112" y="73"/>
                          <a:pt x="114" y="70"/>
                        </a:cubicBezTo>
                        <a:cubicBezTo>
                          <a:pt x="112" y="69"/>
                          <a:pt x="112" y="69"/>
                          <a:pt x="112" y="69"/>
                        </a:cubicBezTo>
                        <a:close/>
                        <a:moveTo>
                          <a:pt x="33" y="16"/>
                        </a:moveTo>
                        <a:cubicBezTo>
                          <a:pt x="34" y="19"/>
                          <a:pt x="34" y="21"/>
                          <a:pt x="35" y="25"/>
                        </a:cubicBezTo>
                        <a:cubicBezTo>
                          <a:pt x="38" y="33"/>
                          <a:pt x="41" y="38"/>
                          <a:pt x="46" y="46"/>
                        </a:cubicBezTo>
                        <a:cubicBezTo>
                          <a:pt x="50" y="52"/>
                          <a:pt x="52" y="56"/>
                          <a:pt x="56" y="61"/>
                        </a:cubicBezTo>
                        <a:cubicBezTo>
                          <a:pt x="61" y="66"/>
                          <a:pt x="66" y="68"/>
                          <a:pt x="69" y="74"/>
                        </a:cubicBezTo>
                        <a:cubicBezTo>
                          <a:pt x="68" y="75"/>
                          <a:pt x="68" y="75"/>
                          <a:pt x="67" y="75"/>
                        </a:cubicBezTo>
                        <a:cubicBezTo>
                          <a:pt x="58" y="75"/>
                          <a:pt x="52" y="69"/>
                          <a:pt x="48" y="61"/>
                        </a:cubicBezTo>
                        <a:cubicBezTo>
                          <a:pt x="48" y="60"/>
                          <a:pt x="48" y="60"/>
                          <a:pt x="48" y="60"/>
                        </a:cubicBezTo>
                        <a:cubicBezTo>
                          <a:pt x="53" y="60"/>
                          <a:pt x="53" y="60"/>
                          <a:pt x="53" y="60"/>
                        </a:cubicBezTo>
                        <a:cubicBezTo>
                          <a:pt x="48" y="55"/>
                          <a:pt x="44" y="53"/>
                          <a:pt x="41" y="47"/>
                        </a:cubicBezTo>
                        <a:cubicBezTo>
                          <a:pt x="39" y="43"/>
                          <a:pt x="41" y="38"/>
                          <a:pt x="37" y="36"/>
                        </a:cubicBezTo>
                        <a:cubicBezTo>
                          <a:pt x="36" y="37"/>
                          <a:pt x="36" y="37"/>
                          <a:pt x="36" y="37"/>
                        </a:cubicBezTo>
                        <a:cubicBezTo>
                          <a:pt x="36" y="37"/>
                          <a:pt x="36" y="38"/>
                          <a:pt x="36" y="38"/>
                        </a:cubicBezTo>
                        <a:cubicBezTo>
                          <a:pt x="36" y="41"/>
                          <a:pt x="38" y="43"/>
                          <a:pt x="38" y="46"/>
                        </a:cubicBezTo>
                        <a:cubicBezTo>
                          <a:pt x="38" y="49"/>
                          <a:pt x="34" y="49"/>
                          <a:pt x="34" y="52"/>
                        </a:cubicBezTo>
                        <a:cubicBezTo>
                          <a:pt x="34" y="54"/>
                          <a:pt x="35" y="54"/>
                          <a:pt x="35" y="55"/>
                        </a:cubicBezTo>
                        <a:cubicBezTo>
                          <a:pt x="34" y="60"/>
                          <a:pt x="34" y="60"/>
                          <a:pt x="34" y="60"/>
                        </a:cubicBezTo>
                        <a:cubicBezTo>
                          <a:pt x="34" y="61"/>
                          <a:pt x="35" y="62"/>
                          <a:pt x="35" y="62"/>
                        </a:cubicBezTo>
                        <a:cubicBezTo>
                          <a:pt x="37" y="62"/>
                          <a:pt x="37" y="62"/>
                          <a:pt x="37" y="62"/>
                        </a:cubicBezTo>
                        <a:cubicBezTo>
                          <a:pt x="40" y="64"/>
                          <a:pt x="38" y="68"/>
                          <a:pt x="40" y="71"/>
                        </a:cubicBezTo>
                        <a:cubicBezTo>
                          <a:pt x="44" y="75"/>
                          <a:pt x="50" y="71"/>
                          <a:pt x="55" y="74"/>
                        </a:cubicBezTo>
                        <a:cubicBezTo>
                          <a:pt x="61" y="76"/>
                          <a:pt x="64" y="78"/>
                          <a:pt x="70" y="78"/>
                        </a:cubicBezTo>
                        <a:cubicBezTo>
                          <a:pt x="71" y="78"/>
                          <a:pt x="71" y="78"/>
                          <a:pt x="72" y="78"/>
                        </a:cubicBezTo>
                        <a:cubicBezTo>
                          <a:pt x="72" y="75"/>
                          <a:pt x="72" y="75"/>
                          <a:pt x="72" y="75"/>
                        </a:cubicBezTo>
                        <a:cubicBezTo>
                          <a:pt x="72" y="68"/>
                          <a:pt x="78" y="77"/>
                          <a:pt x="85" y="80"/>
                        </a:cubicBezTo>
                        <a:cubicBezTo>
                          <a:pt x="93" y="86"/>
                          <a:pt x="98" y="90"/>
                          <a:pt x="107" y="93"/>
                        </a:cubicBezTo>
                        <a:cubicBezTo>
                          <a:pt x="115" y="96"/>
                          <a:pt x="119" y="100"/>
                          <a:pt x="126" y="105"/>
                        </a:cubicBezTo>
                        <a:cubicBezTo>
                          <a:pt x="132" y="108"/>
                          <a:pt x="136" y="109"/>
                          <a:pt x="141" y="112"/>
                        </a:cubicBezTo>
                        <a:cubicBezTo>
                          <a:pt x="151" y="116"/>
                          <a:pt x="155" y="120"/>
                          <a:pt x="165" y="124"/>
                        </a:cubicBezTo>
                        <a:cubicBezTo>
                          <a:pt x="175" y="127"/>
                          <a:pt x="181" y="127"/>
                          <a:pt x="191" y="130"/>
                        </a:cubicBezTo>
                        <a:cubicBezTo>
                          <a:pt x="196" y="132"/>
                          <a:pt x="199" y="134"/>
                          <a:pt x="204" y="137"/>
                        </a:cubicBezTo>
                        <a:cubicBezTo>
                          <a:pt x="207" y="139"/>
                          <a:pt x="210" y="139"/>
                          <a:pt x="214" y="141"/>
                        </a:cubicBezTo>
                        <a:cubicBezTo>
                          <a:pt x="216" y="141"/>
                          <a:pt x="217" y="140"/>
                          <a:pt x="218" y="140"/>
                        </a:cubicBezTo>
                        <a:cubicBezTo>
                          <a:pt x="230" y="140"/>
                          <a:pt x="237" y="143"/>
                          <a:pt x="249" y="143"/>
                        </a:cubicBezTo>
                        <a:cubicBezTo>
                          <a:pt x="262" y="143"/>
                          <a:pt x="269" y="140"/>
                          <a:pt x="279" y="134"/>
                        </a:cubicBezTo>
                        <a:cubicBezTo>
                          <a:pt x="285" y="131"/>
                          <a:pt x="287" y="127"/>
                          <a:pt x="292" y="122"/>
                        </a:cubicBezTo>
                        <a:cubicBezTo>
                          <a:pt x="295" y="119"/>
                          <a:pt x="293" y="115"/>
                          <a:pt x="296" y="112"/>
                        </a:cubicBezTo>
                        <a:cubicBezTo>
                          <a:pt x="298" y="111"/>
                          <a:pt x="298" y="109"/>
                          <a:pt x="299" y="109"/>
                        </a:cubicBezTo>
                        <a:cubicBezTo>
                          <a:pt x="300" y="109"/>
                          <a:pt x="301" y="110"/>
                          <a:pt x="301" y="110"/>
                        </a:cubicBezTo>
                        <a:cubicBezTo>
                          <a:pt x="305" y="110"/>
                          <a:pt x="305" y="105"/>
                          <a:pt x="306" y="101"/>
                        </a:cubicBezTo>
                        <a:cubicBezTo>
                          <a:pt x="308" y="96"/>
                          <a:pt x="312" y="94"/>
                          <a:pt x="314" y="89"/>
                        </a:cubicBezTo>
                        <a:cubicBezTo>
                          <a:pt x="316" y="86"/>
                          <a:pt x="315" y="83"/>
                          <a:pt x="318" y="82"/>
                        </a:cubicBezTo>
                        <a:cubicBezTo>
                          <a:pt x="321" y="80"/>
                          <a:pt x="323" y="82"/>
                          <a:pt x="327" y="81"/>
                        </a:cubicBezTo>
                        <a:cubicBezTo>
                          <a:pt x="329" y="80"/>
                          <a:pt x="329" y="77"/>
                          <a:pt x="332" y="77"/>
                        </a:cubicBezTo>
                        <a:cubicBezTo>
                          <a:pt x="334" y="77"/>
                          <a:pt x="334" y="78"/>
                          <a:pt x="336" y="78"/>
                        </a:cubicBezTo>
                        <a:cubicBezTo>
                          <a:pt x="338" y="78"/>
                          <a:pt x="338" y="76"/>
                          <a:pt x="339" y="75"/>
                        </a:cubicBezTo>
                        <a:cubicBezTo>
                          <a:pt x="340" y="71"/>
                          <a:pt x="343" y="70"/>
                          <a:pt x="346" y="70"/>
                        </a:cubicBezTo>
                        <a:cubicBezTo>
                          <a:pt x="351" y="69"/>
                          <a:pt x="353" y="66"/>
                          <a:pt x="356" y="63"/>
                        </a:cubicBezTo>
                        <a:cubicBezTo>
                          <a:pt x="357" y="61"/>
                          <a:pt x="359" y="61"/>
                          <a:pt x="359" y="60"/>
                        </a:cubicBezTo>
                        <a:cubicBezTo>
                          <a:pt x="359" y="58"/>
                          <a:pt x="359" y="56"/>
                          <a:pt x="358" y="54"/>
                        </a:cubicBezTo>
                        <a:cubicBezTo>
                          <a:pt x="358" y="54"/>
                          <a:pt x="359" y="54"/>
                          <a:pt x="359" y="54"/>
                        </a:cubicBezTo>
                        <a:cubicBezTo>
                          <a:pt x="361" y="54"/>
                          <a:pt x="362" y="55"/>
                          <a:pt x="363" y="55"/>
                        </a:cubicBezTo>
                        <a:cubicBezTo>
                          <a:pt x="368" y="55"/>
                          <a:pt x="368" y="55"/>
                          <a:pt x="368" y="55"/>
                        </a:cubicBezTo>
                        <a:cubicBezTo>
                          <a:pt x="371" y="55"/>
                          <a:pt x="373" y="54"/>
                          <a:pt x="375" y="54"/>
                        </a:cubicBezTo>
                        <a:cubicBezTo>
                          <a:pt x="375" y="54"/>
                          <a:pt x="375" y="54"/>
                          <a:pt x="375" y="54"/>
                        </a:cubicBezTo>
                        <a:cubicBezTo>
                          <a:pt x="375" y="55"/>
                          <a:pt x="375" y="55"/>
                          <a:pt x="375" y="55"/>
                        </a:cubicBezTo>
                        <a:cubicBezTo>
                          <a:pt x="375" y="59"/>
                          <a:pt x="376" y="61"/>
                          <a:pt x="379" y="64"/>
                        </a:cubicBezTo>
                        <a:cubicBezTo>
                          <a:pt x="378" y="65"/>
                          <a:pt x="378" y="65"/>
                          <a:pt x="378" y="65"/>
                        </a:cubicBezTo>
                        <a:cubicBezTo>
                          <a:pt x="359" y="68"/>
                          <a:pt x="359" y="68"/>
                          <a:pt x="359" y="68"/>
                        </a:cubicBezTo>
                        <a:cubicBezTo>
                          <a:pt x="359" y="69"/>
                          <a:pt x="359" y="69"/>
                          <a:pt x="359" y="69"/>
                        </a:cubicBezTo>
                        <a:cubicBezTo>
                          <a:pt x="360" y="73"/>
                          <a:pt x="361" y="75"/>
                          <a:pt x="361" y="80"/>
                        </a:cubicBezTo>
                        <a:cubicBezTo>
                          <a:pt x="361" y="84"/>
                          <a:pt x="361" y="84"/>
                          <a:pt x="361" y="84"/>
                        </a:cubicBezTo>
                        <a:cubicBezTo>
                          <a:pt x="361" y="88"/>
                          <a:pt x="361" y="92"/>
                          <a:pt x="358" y="94"/>
                        </a:cubicBezTo>
                        <a:cubicBezTo>
                          <a:pt x="359" y="96"/>
                          <a:pt x="359" y="98"/>
                          <a:pt x="360" y="98"/>
                        </a:cubicBezTo>
                        <a:cubicBezTo>
                          <a:pt x="364" y="98"/>
                          <a:pt x="365" y="93"/>
                          <a:pt x="369" y="93"/>
                        </a:cubicBezTo>
                        <a:cubicBezTo>
                          <a:pt x="371" y="93"/>
                          <a:pt x="370" y="96"/>
                          <a:pt x="372" y="98"/>
                        </a:cubicBezTo>
                        <a:cubicBezTo>
                          <a:pt x="373" y="99"/>
                          <a:pt x="374" y="99"/>
                          <a:pt x="376" y="99"/>
                        </a:cubicBezTo>
                        <a:cubicBezTo>
                          <a:pt x="377" y="99"/>
                          <a:pt x="377" y="99"/>
                          <a:pt x="378" y="99"/>
                        </a:cubicBezTo>
                        <a:cubicBezTo>
                          <a:pt x="378" y="102"/>
                          <a:pt x="376" y="103"/>
                          <a:pt x="376" y="105"/>
                        </a:cubicBezTo>
                        <a:cubicBezTo>
                          <a:pt x="376" y="106"/>
                          <a:pt x="376" y="107"/>
                          <a:pt x="376" y="108"/>
                        </a:cubicBezTo>
                        <a:cubicBezTo>
                          <a:pt x="376" y="109"/>
                          <a:pt x="375" y="109"/>
                          <a:pt x="375" y="109"/>
                        </a:cubicBezTo>
                        <a:cubicBezTo>
                          <a:pt x="373" y="109"/>
                          <a:pt x="372" y="108"/>
                          <a:pt x="370" y="108"/>
                        </a:cubicBezTo>
                        <a:cubicBezTo>
                          <a:pt x="370" y="111"/>
                          <a:pt x="370" y="111"/>
                          <a:pt x="370" y="111"/>
                        </a:cubicBezTo>
                        <a:cubicBezTo>
                          <a:pt x="368" y="110"/>
                          <a:pt x="367" y="109"/>
                          <a:pt x="365" y="109"/>
                        </a:cubicBezTo>
                        <a:cubicBezTo>
                          <a:pt x="363" y="109"/>
                          <a:pt x="362" y="110"/>
                          <a:pt x="359" y="111"/>
                        </a:cubicBezTo>
                        <a:cubicBezTo>
                          <a:pt x="361" y="116"/>
                          <a:pt x="367" y="117"/>
                          <a:pt x="367" y="122"/>
                        </a:cubicBezTo>
                        <a:cubicBezTo>
                          <a:pt x="367" y="125"/>
                          <a:pt x="366" y="127"/>
                          <a:pt x="366" y="129"/>
                        </a:cubicBezTo>
                        <a:cubicBezTo>
                          <a:pt x="366" y="132"/>
                          <a:pt x="367" y="133"/>
                          <a:pt x="367" y="135"/>
                        </a:cubicBezTo>
                        <a:cubicBezTo>
                          <a:pt x="370" y="137"/>
                          <a:pt x="372" y="138"/>
                          <a:pt x="375" y="140"/>
                        </a:cubicBezTo>
                        <a:cubicBezTo>
                          <a:pt x="373" y="142"/>
                          <a:pt x="372" y="143"/>
                          <a:pt x="371" y="145"/>
                        </a:cubicBezTo>
                        <a:cubicBezTo>
                          <a:pt x="368" y="144"/>
                          <a:pt x="367" y="141"/>
                          <a:pt x="363" y="141"/>
                        </a:cubicBezTo>
                        <a:cubicBezTo>
                          <a:pt x="363" y="141"/>
                          <a:pt x="362" y="141"/>
                          <a:pt x="362" y="141"/>
                        </a:cubicBezTo>
                        <a:cubicBezTo>
                          <a:pt x="362" y="145"/>
                          <a:pt x="362" y="147"/>
                          <a:pt x="361" y="151"/>
                        </a:cubicBezTo>
                        <a:cubicBezTo>
                          <a:pt x="359" y="155"/>
                          <a:pt x="354" y="154"/>
                          <a:pt x="350" y="155"/>
                        </a:cubicBezTo>
                        <a:cubicBezTo>
                          <a:pt x="347" y="155"/>
                          <a:pt x="348" y="159"/>
                          <a:pt x="346" y="161"/>
                        </a:cubicBezTo>
                        <a:cubicBezTo>
                          <a:pt x="346" y="155"/>
                          <a:pt x="348" y="149"/>
                          <a:pt x="343" y="146"/>
                        </a:cubicBezTo>
                        <a:cubicBezTo>
                          <a:pt x="340" y="154"/>
                          <a:pt x="339" y="159"/>
                          <a:pt x="337" y="168"/>
                        </a:cubicBezTo>
                        <a:cubicBezTo>
                          <a:pt x="334" y="167"/>
                          <a:pt x="334" y="164"/>
                          <a:pt x="331" y="164"/>
                        </a:cubicBezTo>
                        <a:cubicBezTo>
                          <a:pt x="329" y="164"/>
                          <a:pt x="329" y="167"/>
                          <a:pt x="327" y="168"/>
                        </a:cubicBezTo>
                        <a:cubicBezTo>
                          <a:pt x="324" y="170"/>
                          <a:pt x="322" y="170"/>
                          <a:pt x="318" y="171"/>
                        </a:cubicBezTo>
                        <a:cubicBezTo>
                          <a:pt x="315" y="171"/>
                          <a:pt x="315" y="175"/>
                          <a:pt x="312" y="175"/>
                        </a:cubicBezTo>
                        <a:cubicBezTo>
                          <a:pt x="310" y="175"/>
                          <a:pt x="309" y="174"/>
                          <a:pt x="307" y="174"/>
                        </a:cubicBezTo>
                        <a:cubicBezTo>
                          <a:pt x="307" y="174"/>
                          <a:pt x="307" y="175"/>
                          <a:pt x="306" y="175"/>
                        </a:cubicBezTo>
                        <a:cubicBezTo>
                          <a:pt x="306" y="178"/>
                          <a:pt x="306" y="178"/>
                          <a:pt x="306" y="178"/>
                        </a:cubicBezTo>
                        <a:cubicBezTo>
                          <a:pt x="306" y="181"/>
                          <a:pt x="310" y="182"/>
                          <a:pt x="310" y="185"/>
                        </a:cubicBezTo>
                        <a:cubicBezTo>
                          <a:pt x="310" y="186"/>
                          <a:pt x="309" y="186"/>
                          <a:pt x="309" y="187"/>
                        </a:cubicBezTo>
                        <a:cubicBezTo>
                          <a:pt x="306" y="185"/>
                          <a:pt x="305" y="183"/>
                          <a:pt x="302" y="179"/>
                        </a:cubicBezTo>
                        <a:cubicBezTo>
                          <a:pt x="297" y="182"/>
                          <a:pt x="296" y="186"/>
                          <a:pt x="291" y="188"/>
                        </a:cubicBezTo>
                        <a:cubicBezTo>
                          <a:pt x="289" y="189"/>
                          <a:pt x="288" y="191"/>
                          <a:pt x="285" y="191"/>
                        </a:cubicBezTo>
                        <a:cubicBezTo>
                          <a:pt x="283" y="191"/>
                          <a:pt x="280" y="191"/>
                          <a:pt x="280" y="193"/>
                        </a:cubicBezTo>
                        <a:cubicBezTo>
                          <a:pt x="280" y="195"/>
                          <a:pt x="282" y="196"/>
                          <a:pt x="282" y="198"/>
                        </a:cubicBezTo>
                        <a:cubicBezTo>
                          <a:pt x="282" y="200"/>
                          <a:pt x="280" y="201"/>
                          <a:pt x="280" y="204"/>
                        </a:cubicBezTo>
                        <a:cubicBezTo>
                          <a:pt x="278" y="207"/>
                          <a:pt x="279" y="210"/>
                          <a:pt x="276" y="213"/>
                        </a:cubicBezTo>
                        <a:cubicBezTo>
                          <a:pt x="273" y="216"/>
                          <a:pt x="271" y="216"/>
                          <a:pt x="267" y="219"/>
                        </a:cubicBezTo>
                        <a:cubicBezTo>
                          <a:pt x="261" y="224"/>
                          <a:pt x="257" y="228"/>
                          <a:pt x="249" y="228"/>
                        </a:cubicBezTo>
                        <a:cubicBezTo>
                          <a:pt x="245" y="228"/>
                          <a:pt x="244" y="227"/>
                          <a:pt x="240" y="227"/>
                        </a:cubicBezTo>
                        <a:cubicBezTo>
                          <a:pt x="242" y="232"/>
                          <a:pt x="242" y="235"/>
                          <a:pt x="243" y="240"/>
                        </a:cubicBezTo>
                        <a:cubicBezTo>
                          <a:pt x="244" y="242"/>
                          <a:pt x="243" y="244"/>
                          <a:pt x="243" y="246"/>
                        </a:cubicBezTo>
                        <a:cubicBezTo>
                          <a:pt x="244" y="249"/>
                          <a:pt x="249" y="248"/>
                          <a:pt x="249" y="251"/>
                        </a:cubicBezTo>
                        <a:cubicBezTo>
                          <a:pt x="249" y="255"/>
                          <a:pt x="246" y="257"/>
                          <a:pt x="246" y="262"/>
                        </a:cubicBezTo>
                        <a:cubicBezTo>
                          <a:pt x="246" y="267"/>
                          <a:pt x="250" y="269"/>
                          <a:pt x="253" y="273"/>
                        </a:cubicBezTo>
                        <a:cubicBezTo>
                          <a:pt x="253" y="273"/>
                          <a:pt x="253" y="273"/>
                          <a:pt x="253" y="273"/>
                        </a:cubicBezTo>
                        <a:cubicBezTo>
                          <a:pt x="250" y="274"/>
                          <a:pt x="249" y="275"/>
                          <a:pt x="247" y="276"/>
                        </a:cubicBezTo>
                        <a:cubicBezTo>
                          <a:pt x="245" y="276"/>
                          <a:pt x="244" y="275"/>
                          <a:pt x="242" y="277"/>
                        </a:cubicBezTo>
                        <a:cubicBezTo>
                          <a:pt x="239" y="279"/>
                          <a:pt x="241" y="284"/>
                          <a:pt x="238" y="284"/>
                        </a:cubicBezTo>
                        <a:cubicBezTo>
                          <a:pt x="237" y="284"/>
                          <a:pt x="237" y="284"/>
                          <a:pt x="236" y="284"/>
                        </a:cubicBezTo>
                        <a:cubicBezTo>
                          <a:pt x="234" y="284"/>
                          <a:pt x="234" y="284"/>
                          <a:pt x="234" y="284"/>
                        </a:cubicBezTo>
                        <a:cubicBezTo>
                          <a:pt x="234" y="285"/>
                          <a:pt x="234" y="285"/>
                          <a:pt x="234" y="285"/>
                        </a:cubicBezTo>
                        <a:cubicBezTo>
                          <a:pt x="235" y="287"/>
                          <a:pt x="235" y="287"/>
                          <a:pt x="235" y="287"/>
                        </a:cubicBezTo>
                        <a:cubicBezTo>
                          <a:pt x="233" y="288"/>
                          <a:pt x="231" y="286"/>
                          <a:pt x="229" y="287"/>
                        </a:cubicBezTo>
                        <a:cubicBezTo>
                          <a:pt x="227" y="288"/>
                          <a:pt x="227" y="290"/>
                          <a:pt x="226" y="292"/>
                        </a:cubicBezTo>
                        <a:cubicBezTo>
                          <a:pt x="228" y="291"/>
                          <a:pt x="229" y="292"/>
                          <a:pt x="231" y="292"/>
                        </a:cubicBezTo>
                        <a:cubicBezTo>
                          <a:pt x="234" y="292"/>
                          <a:pt x="236" y="291"/>
                          <a:pt x="239" y="290"/>
                        </a:cubicBezTo>
                        <a:cubicBezTo>
                          <a:pt x="241" y="290"/>
                          <a:pt x="243" y="290"/>
                          <a:pt x="244" y="288"/>
                        </a:cubicBezTo>
                        <a:cubicBezTo>
                          <a:pt x="246" y="288"/>
                          <a:pt x="246" y="289"/>
                          <a:pt x="247" y="289"/>
                        </a:cubicBezTo>
                        <a:cubicBezTo>
                          <a:pt x="250" y="289"/>
                          <a:pt x="251" y="289"/>
                          <a:pt x="254" y="289"/>
                        </a:cubicBezTo>
                        <a:cubicBezTo>
                          <a:pt x="251" y="293"/>
                          <a:pt x="246" y="291"/>
                          <a:pt x="244" y="296"/>
                        </a:cubicBezTo>
                        <a:cubicBezTo>
                          <a:pt x="244" y="298"/>
                          <a:pt x="241" y="299"/>
                          <a:pt x="240" y="301"/>
                        </a:cubicBezTo>
                        <a:cubicBezTo>
                          <a:pt x="239" y="301"/>
                          <a:pt x="240" y="302"/>
                          <a:pt x="240" y="303"/>
                        </a:cubicBezTo>
                        <a:cubicBezTo>
                          <a:pt x="238" y="306"/>
                          <a:pt x="235" y="305"/>
                          <a:pt x="232" y="305"/>
                        </a:cubicBezTo>
                        <a:cubicBezTo>
                          <a:pt x="232" y="309"/>
                          <a:pt x="227" y="309"/>
                          <a:pt x="223" y="309"/>
                        </a:cubicBezTo>
                        <a:cubicBezTo>
                          <a:pt x="220" y="309"/>
                          <a:pt x="218" y="309"/>
                          <a:pt x="216" y="311"/>
                        </a:cubicBezTo>
                        <a:cubicBezTo>
                          <a:pt x="214" y="312"/>
                          <a:pt x="214" y="315"/>
                          <a:pt x="212" y="315"/>
                        </a:cubicBezTo>
                        <a:cubicBezTo>
                          <a:pt x="211" y="315"/>
                          <a:pt x="211" y="314"/>
                          <a:pt x="210" y="314"/>
                        </a:cubicBezTo>
                        <a:cubicBezTo>
                          <a:pt x="208" y="314"/>
                          <a:pt x="207" y="316"/>
                          <a:pt x="205" y="316"/>
                        </a:cubicBezTo>
                        <a:cubicBezTo>
                          <a:pt x="203" y="317"/>
                          <a:pt x="201" y="316"/>
                          <a:pt x="199" y="317"/>
                        </a:cubicBezTo>
                        <a:cubicBezTo>
                          <a:pt x="194" y="318"/>
                          <a:pt x="196" y="328"/>
                          <a:pt x="191" y="328"/>
                        </a:cubicBezTo>
                        <a:cubicBezTo>
                          <a:pt x="188" y="328"/>
                          <a:pt x="188" y="323"/>
                          <a:pt x="187" y="320"/>
                        </a:cubicBezTo>
                        <a:cubicBezTo>
                          <a:pt x="185" y="317"/>
                          <a:pt x="182" y="317"/>
                          <a:pt x="179" y="315"/>
                        </a:cubicBezTo>
                        <a:cubicBezTo>
                          <a:pt x="175" y="319"/>
                          <a:pt x="173" y="323"/>
                          <a:pt x="168" y="325"/>
                        </a:cubicBezTo>
                        <a:cubicBezTo>
                          <a:pt x="169" y="327"/>
                          <a:pt x="171" y="327"/>
                          <a:pt x="173" y="328"/>
                        </a:cubicBezTo>
                        <a:cubicBezTo>
                          <a:pt x="175" y="330"/>
                          <a:pt x="174" y="332"/>
                          <a:pt x="174" y="335"/>
                        </a:cubicBezTo>
                        <a:cubicBezTo>
                          <a:pt x="174" y="335"/>
                          <a:pt x="174" y="336"/>
                          <a:pt x="174" y="336"/>
                        </a:cubicBezTo>
                        <a:cubicBezTo>
                          <a:pt x="170" y="334"/>
                          <a:pt x="170" y="330"/>
                          <a:pt x="167" y="328"/>
                        </a:cubicBezTo>
                        <a:cubicBezTo>
                          <a:pt x="165" y="326"/>
                          <a:pt x="163" y="326"/>
                          <a:pt x="161" y="325"/>
                        </a:cubicBezTo>
                        <a:cubicBezTo>
                          <a:pt x="159" y="324"/>
                          <a:pt x="159" y="321"/>
                          <a:pt x="156" y="321"/>
                        </a:cubicBezTo>
                        <a:cubicBezTo>
                          <a:pt x="154" y="321"/>
                          <a:pt x="154" y="323"/>
                          <a:pt x="152" y="325"/>
                        </a:cubicBezTo>
                        <a:cubicBezTo>
                          <a:pt x="148" y="328"/>
                          <a:pt x="146" y="330"/>
                          <a:pt x="142" y="333"/>
                        </a:cubicBezTo>
                        <a:cubicBezTo>
                          <a:pt x="141" y="332"/>
                          <a:pt x="141" y="332"/>
                          <a:pt x="141" y="332"/>
                        </a:cubicBezTo>
                        <a:cubicBezTo>
                          <a:pt x="141" y="327"/>
                          <a:pt x="141" y="327"/>
                          <a:pt x="141" y="327"/>
                        </a:cubicBezTo>
                        <a:cubicBezTo>
                          <a:pt x="141" y="323"/>
                          <a:pt x="141" y="321"/>
                          <a:pt x="143" y="318"/>
                        </a:cubicBezTo>
                        <a:cubicBezTo>
                          <a:pt x="143" y="317"/>
                          <a:pt x="145" y="317"/>
                          <a:pt x="145" y="316"/>
                        </a:cubicBezTo>
                        <a:cubicBezTo>
                          <a:pt x="145" y="315"/>
                          <a:pt x="145" y="314"/>
                          <a:pt x="145" y="313"/>
                        </a:cubicBezTo>
                        <a:cubicBezTo>
                          <a:pt x="142" y="314"/>
                          <a:pt x="141" y="314"/>
                          <a:pt x="139" y="315"/>
                        </a:cubicBezTo>
                        <a:cubicBezTo>
                          <a:pt x="137" y="310"/>
                          <a:pt x="134" y="308"/>
                          <a:pt x="129" y="308"/>
                        </a:cubicBezTo>
                        <a:cubicBezTo>
                          <a:pt x="126" y="308"/>
                          <a:pt x="125" y="311"/>
                          <a:pt x="125" y="315"/>
                        </a:cubicBezTo>
                        <a:cubicBezTo>
                          <a:pt x="125" y="318"/>
                          <a:pt x="125" y="318"/>
                          <a:pt x="125" y="318"/>
                        </a:cubicBezTo>
                        <a:cubicBezTo>
                          <a:pt x="125" y="321"/>
                          <a:pt x="123" y="321"/>
                          <a:pt x="123" y="324"/>
                        </a:cubicBezTo>
                        <a:cubicBezTo>
                          <a:pt x="123" y="326"/>
                          <a:pt x="120" y="326"/>
                          <a:pt x="118" y="328"/>
                        </a:cubicBezTo>
                        <a:cubicBezTo>
                          <a:pt x="117" y="329"/>
                          <a:pt x="117" y="330"/>
                          <a:pt x="117" y="331"/>
                        </a:cubicBezTo>
                        <a:cubicBezTo>
                          <a:pt x="116" y="332"/>
                          <a:pt x="114" y="332"/>
                          <a:pt x="114" y="333"/>
                        </a:cubicBezTo>
                        <a:cubicBezTo>
                          <a:pt x="114" y="335"/>
                          <a:pt x="116" y="336"/>
                          <a:pt x="116" y="338"/>
                        </a:cubicBezTo>
                        <a:cubicBezTo>
                          <a:pt x="116" y="340"/>
                          <a:pt x="114" y="341"/>
                          <a:pt x="114" y="344"/>
                        </a:cubicBezTo>
                        <a:cubicBezTo>
                          <a:pt x="114" y="346"/>
                          <a:pt x="116" y="347"/>
                          <a:pt x="116" y="349"/>
                        </a:cubicBezTo>
                        <a:cubicBezTo>
                          <a:pt x="116" y="350"/>
                          <a:pt x="116" y="350"/>
                          <a:pt x="116" y="350"/>
                        </a:cubicBezTo>
                        <a:cubicBezTo>
                          <a:pt x="110" y="349"/>
                          <a:pt x="106" y="348"/>
                          <a:pt x="101" y="344"/>
                        </a:cubicBezTo>
                        <a:cubicBezTo>
                          <a:pt x="99" y="342"/>
                          <a:pt x="97" y="342"/>
                          <a:pt x="96" y="339"/>
                        </a:cubicBezTo>
                        <a:cubicBezTo>
                          <a:pt x="95" y="335"/>
                          <a:pt x="95" y="332"/>
                          <a:pt x="93" y="328"/>
                        </a:cubicBezTo>
                        <a:cubicBezTo>
                          <a:pt x="96" y="326"/>
                          <a:pt x="98" y="326"/>
                          <a:pt x="101" y="323"/>
                        </a:cubicBezTo>
                        <a:cubicBezTo>
                          <a:pt x="101" y="318"/>
                          <a:pt x="100" y="316"/>
                          <a:pt x="100" y="312"/>
                        </a:cubicBezTo>
                        <a:cubicBezTo>
                          <a:pt x="100" y="306"/>
                          <a:pt x="102" y="303"/>
                          <a:pt x="106" y="298"/>
                        </a:cubicBezTo>
                        <a:cubicBezTo>
                          <a:pt x="103" y="299"/>
                          <a:pt x="100" y="298"/>
                          <a:pt x="97" y="300"/>
                        </a:cubicBezTo>
                        <a:cubicBezTo>
                          <a:pt x="95" y="302"/>
                          <a:pt x="96" y="304"/>
                          <a:pt x="95" y="306"/>
                        </a:cubicBezTo>
                        <a:cubicBezTo>
                          <a:pt x="93" y="305"/>
                          <a:pt x="92" y="304"/>
                          <a:pt x="90" y="303"/>
                        </a:cubicBezTo>
                        <a:cubicBezTo>
                          <a:pt x="90" y="303"/>
                          <a:pt x="90" y="303"/>
                          <a:pt x="90" y="303"/>
                        </a:cubicBezTo>
                        <a:cubicBezTo>
                          <a:pt x="116" y="261"/>
                          <a:pt x="116" y="261"/>
                          <a:pt x="116" y="261"/>
                        </a:cubicBezTo>
                        <a:cubicBezTo>
                          <a:pt x="120" y="255"/>
                          <a:pt x="120" y="255"/>
                          <a:pt x="120" y="255"/>
                        </a:cubicBezTo>
                        <a:cubicBezTo>
                          <a:pt x="120" y="250"/>
                          <a:pt x="120" y="250"/>
                          <a:pt x="120" y="250"/>
                        </a:cubicBezTo>
                        <a:cubicBezTo>
                          <a:pt x="121" y="240"/>
                          <a:pt x="121" y="240"/>
                          <a:pt x="121" y="240"/>
                        </a:cubicBezTo>
                        <a:cubicBezTo>
                          <a:pt x="121" y="236"/>
                          <a:pt x="121" y="236"/>
                          <a:pt x="121" y="236"/>
                        </a:cubicBezTo>
                        <a:cubicBezTo>
                          <a:pt x="121" y="232"/>
                          <a:pt x="124" y="230"/>
                          <a:pt x="124" y="226"/>
                        </a:cubicBezTo>
                        <a:cubicBezTo>
                          <a:pt x="124" y="220"/>
                          <a:pt x="116" y="220"/>
                          <a:pt x="116" y="215"/>
                        </a:cubicBezTo>
                        <a:cubicBezTo>
                          <a:pt x="116" y="212"/>
                          <a:pt x="116" y="212"/>
                          <a:pt x="116" y="212"/>
                        </a:cubicBezTo>
                        <a:cubicBezTo>
                          <a:pt x="116" y="209"/>
                          <a:pt x="113" y="210"/>
                          <a:pt x="111" y="209"/>
                        </a:cubicBezTo>
                        <a:cubicBezTo>
                          <a:pt x="108" y="209"/>
                          <a:pt x="106" y="209"/>
                          <a:pt x="104" y="208"/>
                        </a:cubicBezTo>
                        <a:cubicBezTo>
                          <a:pt x="98" y="205"/>
                          <a:pt x="96" y="201"/>
                          <a:pt x="93" y="196"/>
                        </a:cubicBezTo>
                        <a:cubicBezTo>
                          <a:pt x="91" y="193"/>
                          <a:pt x="88" y="192"/>
                          <a:pt x="86" y="189"/>
                        </a:cubicBezTo>
                        <a:cubicBezTo>
                          <a:pt x="85" y="188"/>
                          <a:pt x="86" y="186"/>
                          <a:pt x="85" y="185"/>
                        </a:cubicBezTo>
                        <a:cubicBezTo>
                          <a:pt x="81" y="181"/>
                          <a:pt x="74" y="180"/>
                          <a:pt x="74" y="174"/>
                        </a:cubicBezTo>
                        <a:cubicBezTo>
                          <a:pt x="74" y="172"/>
                          <a:pt x="76" y="172"/>
                          <a:pt x="76" y="170"/>
                        </a:cubicBezTo>
                        <a:cubicBezTo>
                          <a:pt x="76" y="170"/>
                          <a:pt x="75" y="169"/>
                          <a:pt x="75" y="169"/>
                        </a:cubicBezTo>
                        <a:cubicBezTo>
                          <a:pt x="74" y="166"/>
                          <a:pt x="74" y="164"/>
                          <a:pt x="72" y="164"/>
                        </a:cubicBezTo>
                        <a:cubicBezTo>
                          <a:pt x="70" y="164"/>
                          <a:pt x="69" y="164"/>
                          <a:pt x="68" y="165"/>
                        </a:cubicBezTo>
                        <a:cubicBezTo>
                          <a:pt x="67" y="165"/>
                          <a:pt x="67" y="165"/>
                          <a:pt x="67" y="165"/>
                        </a:cubicBezTo>
                        <a:cubicBezTo>
                          <a:pt x="68" y="164"/>
                          <a:pt x="68" y="164"/>
                          <a:pt x="68" y="164"/>
                        </a:cubicBezTo>
                        <a:cubicBezTo>
                          <a:pt x="67" y="163"/>
                          <a:pt x="67" y="163"/>
                          <a:pt x="67" y="163"/>
                        </a:cubicBezTo>
                        <a:cubicBezTo>
                          <a:pt x="60" y="161"/>
                          <a:pt x="57" y="158"/>
                          <a:pt x="51" y="153"/>
                        </a:cubicBezTo>
                        <a:cubicBezTo>
                          <a:pt x="49" y="151"/>
                          <a:pt x="49" y="149"/>
                          <a:pt x="47" y="147"/>
                        </a:cubicBezTo>
                        <a:cubicBezTo>
                          <a:pt x="45" y="148"/>
                          <a:pt x="45" y="148"/>
                          <a:pt x="45" y="148"/>
                        </a:cubicBezTo>
                        <a:cubicBezTo>
                          <a:pt x="44" y="147"/>
                          <a:pt x="44" y="147"/>
                          <a:pt x="43" y="147"/>
                        </a:cubicBezTo>
                        <a:cubicBezTo>
                          <a:pt x="40" y="147"/>
                          <a:pt x="40" y="151"/>
                          <a:pt x="39" y="153"/>
                        </a:cubicBezTo>
                        <a:cubicBezTo>
                          <a:pt x="34" y="150"/>
                          <a:pt x="34" y="146"/>
                          <a:pt x="31" y="142"/>
                        </a:cubicBezTo>
                        <a:cubicBezTo>
                          <a:pt x="30" y="141"/>
                          <a:pt x="28" y="141"/>
                          <a:pt x="28" y="139"/>
                        </a:cubicBezTo>
                        <a:cubicBezTo>
                          <a:pt x="28" y="138"/>
                          <a:pt x="28" y="137"/>
                          <a:pt x="28" y="135"/>
                        </a:cubicBezTo>
                        <a:cubicBezTo>
                          <a:pt x="28" y="135"/>
                          <a:pt x="28" y="135"/>
                          <a:pt x="28" y="135"/>
                        </a:cubicBezTo>
                        <a:cubicBezTo>
                          <a:pt x="30" y="131"/>
                          <a:pt x="36" y="132"/>
                          <a:pt x="37" y="127"/>
                        </a:cubicBezTo>
                        <a:cubicBezTo>
                          <a:pt x="34" y="127"/>
                          <a:pt x="33" y="129"/>
                          <a:pt x="30" y="129"/>
                        </a:cubicBezTo>
                        <a:cubicBezTo>
                          <a:pt x="29" y="129"/>
                          <a:pt x="29" y="129"/>
                          <a:pt x="28" y="129"/>
                        </a:cubicBezTo>
                        <a:cubicBezTo>
                          <a:pt x="28" y="127"/>
                          <a:pt x="28" y="126"/>
                          <a:pt x="28" y="123"/>
                        </a:cubicBezTo>
                        <a:cubicBezTo>
                          <a:pt x="28" y="120"/>
                          <a:pt x="32" y="119"/>
                          <a:pt x="32" y="116"/>
                        </a:cubicBezTo>
                        <a:cubicBezTo>
                          <a:pt x="32" y="113"/>
                          <a:pt x="29" y="112"/>
                          <a:pt x="29" y="110"/>
                        </a:cubicBezTo>
                        <a:cubicBezTo>
                          <a:pt x="29" y="107"/>
                          <a:pt x="32" y="105"/>
                          <a:pt x="32" y="102"/>
                        </a:cubicBezTo>
                        <a:cubicBezTo>
                          <a:pt x="32" y="100"/>
                          <a:pt x="30" y="99"/>
                          <a:pt x="29" y="97"/>
                        </a:cubicBezTo>
                        <a:cubicBezTo>
                          <a:pt x="27" y="94"/>
                          <a:pt x="27" y="92"/>
                          <a:pt x="26" y="89"/>
                        </a:cubicBezTo>
                        <a:cubicBezTo>
                          <a:pt x="24" y="85"/>
                          <a:pt x="22" y="83"/>
                          <a:pt x="20" y="79"/>
                        </a:cubicBezTo>
                        <a:cubicBezTo>
                          <a:pt x="19" y="77"/>
                          <a:pt x="20" y="74"/>
                          <a:pt x="18" y="74"/>
                        </a:cubicBezTo>
                        <a:cubicBezTo>
                          <a:pt x="16" y="74"/>
                          <a:pt x="16" y="76"/>
                          <a:pt x="14" y="76"/>
                        </a:cubicBezTo>
                        <a:cubicBezTo>
                          <a:pt x="14" y="71"/>
                          <a:pt x="14" y="71"/>
                          <a:pt x="14" y="71"/>
                        </a:cubicBezTo>
                        <a:cubicBezTo>
                          <a:pt x="14" y="69"/>
                          <a:pt x="16" y="69"/>
                          <a:pt x="16" y="67"/>
                        </a:cubicBezTo>
                        <a:cubicBezTo>
                          <a:pt x="16" y="65"/>
                          <a:pt x="13" y="65"/>
                          <a:pt x="12" y="63"/>
                        </a:cubicBezTo>
                        <a:cubicBezTo>
                          <a:pt x="10" y="59"/>
                          <a:pt x="8" y="58"/>
                          <a:pt x="5" y="56"/>
                        </a:cubicBezTo>
                        <a:cubicBezTo>
                          <a:pt x="3" y="56"/>
                          <a:pt x="0" y="55"/>
                          <a:pt x="0" y="53"/>
                        </a:cubicBezTo>
                        <a:cubicBezTo>
                          <a:pt x="0" y="49"/>
                          <a:pt x="3" y="47"/>
                          <a:pt x="3" y="44"/>
                        </a:cubicBezTo>
                        <a:cubicBezTo>
                          <a:pt x="3" y="39"/>
                          <a:pt x="1" y="37"/>
                          <a:pt x="1" y="33"/>
                        </a:cubicBezTo>
                        <a:cubicBezTo>
                          <a:pt x="1" y="32"/>
                          <a:pt x="1" y="32"/>
                          <a:pt x="1" y="32"/>
                        </a:cubicBezTo>
                        <a:cubicBezTo>
                          <a:pt x="1" y="33"/>
                          <a:pt x="1" y="33"/>
                          <a:pt x="1" y="33"/>
                        </a:cubicBezTo>
                        <a:cubicBezTo>
                          <a:pt x="5" y="36"/>
                          <a:pt x="6" y="41"/>
                          <a:pt x="11" y="41"/>
                        </a:cubicBezTo>
                        <a:cubicBezTo>
                          <a:pt x="14" y="41"/>
                          <a:pt x="15" y="39"/>
                          <a:pt x="17" y="39"/>
                        </a:cubicBezTo>
                        <a:cubicBezTo>
                          <a:pt x="20" y="39"/>
                          <a:pt x="19" y="43"/>
                          <a:pt x="21" y="45"/>
                        </a:cubicBezTo>
                        <a:cubicBezTo>
                          <a:pt x="25" y="45"/>
                          <a:pt x="25" y="45"/>
                          <a:pt x="25" y="45"/>
                        </a:cubicBezTo>
                        <a:cubicBezTo>
                          <a:pt x="26" y="45"/>
                          <a:pt x="27" y="44"/>
                          <a:pt x="27" y="42"/>
                        </a:cubicBezTo>
                        <a:cubicBezTo>
                          <a:pt x="27" y="40"/>
                          <a:pt x="23" y="41"/>
                          <a:pt x="23" y="39"/>
                        </a:cubicBezTo>
                        <a:cubicBezTo>
                          <a:pt x="23" y="36"/>
                          <a:pt x="25" y="36"/>
                          <a:pt x="26" y="33"/>
                        </a:cubicBezTo>
                        <a:cubicBezTo>
                          <a:pt x="30" y="27"/>
                          <a:pt x="30" y="23"/>
                          <a:pt x="33" y="1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2" name="Google Shape;52;p4"/>
                  <p:cNvSpPr/>
                  <p:nvPr/>
                </p:nvSpPr>
                <p:spPr>
                  <a:xfrm>
                    <a:off x="6848475" y="1706563"/>
                    <a:ext cx="304800" cy="427037"/>
                  </a:xfrm>
                  <a:custGeom>
                    <a:avLst/>
                    <a:gdLst/>
                    <a:ahLst/>
                    <a:cxnLst/>
                    <a:rect l="l" t="t" r="r" b="b"/>
                    <a:pathLst>
                      <a:path w="209" h="293" extrusionOk="0">
                        <a:moveTo>
                          <a:pt x="13" y="221"/>
                        </a:moveTo>
                        <a:cubicBezTo>
                          <a:pt x="10" y="217"/>
                          <a:pt x="6" y="215"/>
                          <a:pt x="6" y="210"/>
                        </a:cubicBezTo>
                        <a:cubicBezTo>
                          <a:pt x="6" y="205"/>
                          <a:pt x="9" y="203"/>
                          <a:pt x="9" y="199"/>
                        </a:cubicBezTo>
                        <a:cubicBezTo>
                          <a:pt x="9" y="196"/>
                          <a:pt x="4" y="197"/>
                          <a:pt x="3" y="194"/>
                        </a:cubicBezTo>
                        <a:cubicBezTo>
                          <a:pt x="3" y="192"/>
                          <a:pt x="4" y="190"/>
                          <a:pt x="3" y="188"/>
                        </a:cubicBezTo>
                        <a:cubicBezTo>
                          <a:pt x="2" y="183"/>
                          <a:pt x="2" y="180"/>
                          <a:pt x="0" y="175"/>
                        </a:cubicBezTo>
                        <a:cubicBezTo>
                          <a:pt x="4" y="175"/>
                          <a:pt x="5" y="176"/>
                          <a:pt x="9" y="176"/>
                        </a:cubicBezTo>
                        <a:cubicBezTo>
                          <a:pt x="17" y="176"/>
                          <a:pt x="21" y="172"/>
                          <a:pt x="27" y="167"/>
                        </a:cubicBezTo>
                        <a:cubicBezTo>
                          <a:pt x="31" y="164"/>
                          <a:pt x="33" y="164"/>
                          <a:pt x="36" y="161"/>
                        </a:cubicBezTo>
                        <a:cubicBezTo>
                          <a:pt x="39" y="158"/>
                          <a:pt x="38" y="155"/>
                          <a:pt x="40" y="152"/>
                        </a:cubicBezTo>
                        <a:cubicBezTo>
                          <a:pt x="40" y="149"/>
                          <a:pt x="42" y="148"/>
                          <a:pt x="42" y="146"/>
                        </a:cubicBezTo>
                        <a:cubicBezTo>
                          <a:pt x="42" y="144"/>
                          <a:pt x="40" y="143"/>
                          <a:pt x="40" y="141"/>
                        </a:cubicBezTo>
                        <a:cubicBezTo>
                          <a:pt x="40" y="139"/>
                          <a:pt x="43" y="139"/>
                          <a:pt x="45" y="139"/>
                        </a:cubicBezTo>
                        <a:cubicBezTo>
                          <a:pt x="48" y="139"/>
                          <a:pt x="49" y="137"/>
                          <a:pt x="51" y="136"/>
                        </a:cubicBezTo>
                        <a:cubicBezTo>
                          <a:pt x="56" y="134"/>
                          <a:pt x="57" y="130"/>
                          <a:pt x="62" y="127"/>
                        </a:cubicBezTo>
                        <a:cubicBezTo>
                          <a:pt x="65" y="131"/>
                          <a:pt x="66" y="133"/>
                          <a:pt x="69" y="135"/>
                        </a:cubicBezTo>
                        <a:cubicBezTo>
                          <a:pt x="69" y="134"/>
                          <a:pt x="70" y="134"/>
                          <a:pt x="70" y="133"/>
                        </a:cubicBezTo>
                        <a:cubicBezTo>
                          <a:pt x="70" y="130"/>
                          <a:pt x="66" y="129"/>
                          <a:pt x="66" y="126"/>
                        </a:cubicBezTo>
                        <a:cubicBezTo>
                          <a:pt x="66" y="123"/>
                          <a:pt x="66" y="123"/>
                          <a:pt x="66" y="123"/>
                        </a:cubicBezTo>
                        <a:cubicBezTo>
                          <a:pt x="67" y="123"/>
                          <a:pt x="67" y="122"/>
                          <a:pt x="67" y="122"/>
                        </a:cubicBezTo>
                        <a:cubicBezTo>
                          <a:pt x="69" y="122"/>
                          <a:pt x="70" y="123"/>
                          <a:pt x="72" y="123"/>
                        </a:cubicBezTo>
                        <a:cubicBezTo>
                          <a:pt x="75" y="123"/>
                          <a:pt x="75" y="119"/>
                          <a:pt x="78" y="119"/>
                        </a:cubicBezTo>
                        <a:cubicBezTo>
                          <a:pt x="82" y="118"/>
                          <a:pt x="84" y="118"/>
                          <a:pt x="87" y="116"/>
                        </a:cubicBezTo>
                        <a:cubicBezTo>
                          <a:pt x="89" y="115"/>
                          <a:pt x="89" y="112"/>
                          <a:pt x="91" y="112"/>
                        </a:cubicBezTo>
                        <a:cubicBezTo>
                          <a:pt x="94" y="112"/>
                          <a:pt x="94" y="115"/>
                          <a:pt x="97" y="116"/>
                        </a:cubicBezTo>
                        <a:cubicBezTo>
                          <a:pt x="99" y="107"/>
                          <a:pt x="100" y="102"/>
                          <a:pt x="103" y="94"/>
                        </a:cubicBezTo>
                        <a:cubicBezTo>
                          <a:pt x="108" y="97"/>
                          <a:pt x="106" y="103"/>
                          <a:pt x="106" y="109"/>
                        </a:cubicBezTo>
                        <a:cubicBezTo>
                          <a:pt x="108" y="107"/>
                          <a:pt x="107" y="103"/>
                          <a:pt x="110" y="103"/>
                        </a:cubicBezTo>
                        <a:cubicBezTo>
                          <a:pt x="114" y="102"/>
                          <a:pt x="119" y="103"/>
                          <a:pt x="121" y="99"/>
                        </a:cubicBezTo>
                        <a:cubicBezTo>
                          <a:pt x="122" y="95"/>
                          <a:pt x="122" y="93"/>
                          <a:pt x="122" y="89"/>
                        </a:cubicBezTo>
                        <a:cubicBezTo>
                          <a:pt x="122" y="89"/>
                          <a:pt x="123" y="89"/>
                          <a:pt x="123" y="89"/>
                        </a:cubicBezTo>
                        <a:cubicBezTo>
                          <a:pt x="127" y="89"/>
                          <a:pt x="128" y="92"/>
                          <a:pt x="131" y="93"/>
                        </a:cubicBezTo>
                        <a:cubicBezTo>
                          <a:pt x="132" y="91"/>
                          <a:pt x="133" y="90"/>
                          <a:pt x="135" y="88"/>
                        </a:cubicBezTo>
                        <a:cubicBezTo>
                          <a:pt x="132" y="86"/>
                          <a:pt x="130" y="85"/>
                          <a:pt x="127" y="83"/>
                        </a:cubicBezTo>
                        <a:cubicBezTo>
                          <a:pt x="127" y="81"/>
                          <a:pt x="126" y="80"/>
                          <a:pt x="126" y="77"/>
                        </a:cubicBezTo>
                        <a:cubicBezTo>
                          <a:pt x="126" y="75"/>
                          <a:pt x="127" y="73"/>
                          <a:pt x="127" y="70"/>
                        </a:cubicBezTo>
                        <a:cubicBezTo>
                          <a:pt x="127" y="65"/>
                          <a:pt x="121" y="64"/>
                          <a:pt x="119" y="59"/>
                        </a:cubicBezTo>
                        <a:cubicBezTo>
                          <a:pt x="122" y="58"/>
                          <a:pt x="123" y="57"/>
                          <a:pt x="125" y="57"/>
                        </a:cubicBezTo>
                        <a:cubicBezTo>
                          <a:pt x="127" y="57"/>
                          <a:pt x="128" y="58"/>
                          <a:pt x="130" y="59"/>
                        </a:cubicBezTo>
                        <a:cubicBezTo>
                          <a:pt x="130" y="56"/>
                          <a:pt x="130" y="56"/>
                          <a:pt x="130" y="56"/>
                        </a:cubicBezTo>
                        <a:cubicBezTo>
                          <a:pt x="132" y="56"/>
                          <a:pt x="133" y="57"/>
                          <a:pt x="135" y="57"/>
                        </a:cubicBezTo>
                        <a:cubicBezTo>
                          <a:pt x="135" y="57"/>
                          <a:pt x="136" y="57"/>
                          <a:pt x="136" y="56"/>
                        </a:cubicBezTo>
                        <a:cubicBezTo>
                          <a:pt x="136" y="55"/>
                          <a:pt x="136" y="54"/>
                          <a:pt x="136" y="53"/>
                        </a:cubicBezTo>
                        <a:cubicBezTo>
                          <a:pt x="136" y="51"/>
                          <a:pt x="138" y="50"/>
                          <a:pt x="138" y="47"/>
                        </a:cubicBezTo>
                        <a:cubicBezTo>
                          <a:pt x="137" y="47"/>
                          <a:pt x="137" y="47"/>
                          <a:pt x="136" y="47"/>
                        </a:cubicBezTo>
                        <a:cubicBezTo>
                          <a:pt x="134" y="47"/>
                          <a:pt x="133" y="47"/>
                          <a:pt x="132" y="46"/>
                        </a:cubicBezTo>
                        <a:cubicBezTo>
                          <a:pt x="130" y="44"/>
                          <a:pt x="131" y="41"/>
                          <a:pt x="129" y="41"/>
                        </a:cubicBezTo>
                        <a:cubicBezTo>
                          <a:pt x="125" y="41"/>
                          <a:pt x="124" y="46"/>
                          <a:pt x="120" y="46"/>
                        </a:cubicBezTo>
                        <a:cubicBezTo>
                          <a:pt x="119" y="46"/>
                          <a:pt x="119" y="44"/>
                          <a:pt x="118" y="42"/>
                        </a:cubicBezTo>
                        <a:cubicBezTo>
                          <a:pt x="121" y="40"/>
                          <a:pt x="121" y="36"/>
                          <a:pt x="121" y="32"/>
                        </a:cubicBezTo>
                        <a:cubicBezTo>
                          <a:pt x="121" y="28"/>
                          <a:pt x="121" y="28"/>
                          <a:pt x="121" y="28"/>
                        </a:cubicBezTo>
                        <a:cubicBezTo>
                          <a:pt x="121" y="23"/>
                          <a:pt x="120" y="21"/>
                          <a:pt x="119" y="17"/>
                        </a:cubicBezTo>
                        <a:cubicBezTo>
                          <a:pt x="119" y="16"/>
                          <a:pt x="119" y="16"/>
                          <a:pt x="119" y="16"/>
                        </a:cubicBezTo>
                        <a:cubicBezTo>
                          <a:pt x="138" y="13"/>
                          <a:pt x="138" y="13"/>
                          <a:pt x="138" y="13"/>
                        </a:cubicBezTo>
                        <a:cubicBezTo>
                          <a:pt x="139" y="12"/>
                          <a:pt x="139" y="12"/>
                          <a:pt x="139" y="12"/>
                        </a:cubicBezTo>
                        <a:cubicBezTo>
                          <a:pt x="136" y="9"/>
                          <a:pt x="135" y="7"/>
                          <a:pt x="135" y="3"/>
                        </a:cubicBezTo>
                        <a:cubicBezTo>
                          <a:pt x="135" y="2"/>
                          <a:pt x="135" y="2"/>
                          <a:pt x="135" y="2"/>
                        </a:cubicBezTo>
                        <a:cubicBezTo>
                          <a:pt x="135" y="2"/>
                          <a:pt x="135" y="2"/>
                          <a:pt x="135" y="2"/>
                        </a:cubicBezTo>
                        <a:cubicBezTo>
                          <a:pt x="136" y="2"/>
                          <a:pt x="136" y="2"/>
                          <a:pt x="137" y="2"/>
                        </a:cubicBezTo>
                        <a:cubicBezTo>
                          <a:pt x="140" y="2"/>
                          <a:pt x="141" y="3"/>
                          <a:pt x="144" y="3"/>
                        </a:cubicBezTo>
                        <a:cubicBezTo>
                          <a:pt x="148" y="3"/>
                          <a:pt x="149" y="0"/>
                          <a:pt x="153" y="0"/>
                        </a:cubicBezTo>
                        <a:cubicBezTo>
                          <a:pt x="155" y="0"/>
                          <a:pt x="155" y="4"/>
                          <a:pt x="157" y="4"/>
                        </a:cubicBezTo>
                        <a:cubicBezTo>
                          <a:pt x="162" y="4"/>
                          <a:pt x="162" y="4"/>
                          <a:pt x="162" y="4"/>
                        </a:cubicBezTo>
                        <a:cubicBezTo>
                          <a:pt x="166" y="4"/>
                          <a:pt x="168" y="4"/>
                          <a:pt x="172" y="5"/>
                        </a:cubicBezTo>
                        <a:cubicBezTo>
                          <a:pt x="170" y="7"/>
                          <a:pt x="169" y="7"/>
                          <a:pt x="167" y="8"/>
                        </a:cubicBezTo>
                        <a:cubicBezTo>
                          <a:pt x="172" y="14"/>
                          <a:pt x="174" y="21"/>
                          <a:pt x="181" y="21"/>
                        </a:cubicBezTo>
                        <a:cubicBezTo>
                          <a:pt x="182" y="21"/>
                          <a:pt x="183" y="20"/>
                          <a:pt x="184" y="20"/>
                        </a:cubicBezTo>
                        <a:cubicBezTo>
                          <a:pt x="189" y="20"/>
                          <a:pt x="189" y="20"/>
                          <a:pt x="189" y="20"/>
                        </a:cubicBezTo>
                        <a:cubicBezTo>
                          <a:pt x="194" y="20"/>
                          <a:pt x="196" y="23"/>
                          <a:pt x="200" y="26"/>
                        </a:cubicBezTo>
                        <a:cubicBezTo>
                          <a:pt x="202" y="27"/>
                          <a:pt x="203" y="28"/>
                          <a:pt x="206" y="29"/>
                        </a:cubicBezTo>
                        <a:cubicBezTo>
                          <a:pt x="207" y="30"/>
                          <a:pt x="209" y="30"/>
                          <a:pt x="209" y="31"/>
                        </a:cubicBezTo>
                        <a:cubicBezTo>
                          <a:pt x="209" y="35"/>
                          <a:pt x="206" y="36"/>
                          <a:pt x="204" y="38"/>
                        </a:cubicBezTo>
                        <a:cubicBezTo>
                          <a:pt x="202" y="41"/>
                          <a:pt x="201" y="43"/>
                          <a:pt x="199" y="45"/>
                        </a:cubicBezTo>
                        <a:cubicBezTo>
                          <a:pt x="195" y="51"/>
                          <a:pt x="195" y="56"/>
                          <a:pt x="190" y="61"/>
                        </a:cubicBezTo>
                        <a:cubicBezTo>
                          <a:pt x="188" y="64"/>
                          <a:pt x="184" y="65"/>
                          <a:pt x="184" y="69"/>
                        </a:cubicBezTo>
                        <a:cubicBezTo>
                          <a:pt x="184" y="73"/>
                          <a:pt x="184" y="73"/>
                          <a:pt x="184" y="73"/>
                        </a:cubicBezTo>
                        <a:cubicBezTo>
                          <a:pt x="184" y="79"/>
                          <a:pt x="183" y="83"/>
                          <a:pt x="180" y="89"/>
                        </a:cubicBezTo>
                        <a:cubicBezTo>
                          <a:pt x="178" y="94"/>
                          <a:pt x="175" y="95"/>
                          <a:pt x="175" y="100"/>
                        </a:cubicBezTo>
                        <a:cubicBezTo>
                          <a:pt x="175" y="103"/>
                          <a:pt x="180" y="104"/>
                          <a:pt x="180" y="107"/>
                        </a:cubicBezTo>
                        <a:cubicBezTo>
                          <a:pt x="180" y="108"/>
                          <a:pt x="179" y="108"/>
                          <a:pt x="179" y="108"/>
                        </a:cubicBezTo>
                        <a:cubicBezTo>
                          <a:pt x="179" y="116"/>
                          <a:pt x="179" y="116"/>
                          <a:pt x="179" y="116"/>
                        </a:cubicBezTo>
                        <a:cubicBezTo>
                          <a:pt x="179" y="119"/>
                          <a:pt x="175" y="118"/>
                          <a:pt x="173" y="120"/>
                        </a:cubicBezTo>
                        <a:cubicBezTo>
                          <a:pt x="171" y="121"/>
                          <a:pt x="171" y="123"/>
                          <a:pt x="171" y="125"/>
                        </a:cubicBezTo>
                        <a:cubicBezTo>
                          <a:pt x="171" y="127"/>
                          <a:pt x="173" y="127"/>
                          <a:pt x="175" y="127"/>
                        </a:cubicBezTo>
                        <a:cubicBezTo>
                          <a:pt x="177" y="128"/>
                          <a:pt x="178" y="128"/>
                          <a:pt x="179" y="130"/>
                        </a:cubicBezTo>
                        <a:cubicBezTo>
                          <a:pt x="176" y="135"/>
                          <a:pt x="174" y="137"/>
                          <a:pt x="171" y="142"/>
                        </a:cubicBezTo>
                        <a:cubicBezTo>
                          <a:pt x="173" y="142"/>
                          <a:pt x="174" y="144"/>
                          <a:pt x="174" y="146"/>
                        </a:cubicBezTo>
                        <a:cubicBezTo>
                          <a:pt x="174" y="147"/>
                          <a:pt x="174" y="148"/>
                          <a:pt x="174" y="149"/>
                        </a:cubicBezTo>
                        <a:cubicBezTo>
                          <a:pt x="174" y="150"/>
                          <a:pt x="174" y="150"/>
                          <a:pt x="174" y="151"/>
                        </a:cubicBezTo>
                        <a:cubicBezTo>
                          <a:pt x="176" y="151"/>
                          <a:pt x="179" y="151"/>
                          <a:pt x="179" y="154"/>
                        </a:cubicBezTo>
                        <a:cubicBezTo>
                          <a:pt x="179" y="156"/>
                          <a:pt x="176" y="156"/>
                          <a:pt x="174" y="156"/>
                        </a:cubicBezTo>
                        <a:cubicBezTo>
                          <a:pt x="174" y="158"/>
                          <a:pt x="175" y="158"/>
                          <a:pt x="175" y="160"/>
                        </a:cubicBezTo>
                        <a:cubicBezTo>
                          <a:pt x="175" y="164"/>
                          <a:pt x="172" y="166"/>
                          <a:pt x="172" y="170"/>
                        </a:cubicBezTo>
                        <a:cubicBezTo>
                          <a:pt x="172" y="171"/>
                          <a:pt x="172" y="171"/>
                          <a:pt x="172" y="171"/>
                        </a:cubicBezTo>
                        <a:cubicBezTo>
                          <a:pt x="176" y="171"/>
                          <a:pt x="176" y="171"/>
                          <a:pt x="176" y="171"/>
                        </a:cubicBezTo>
                        <a:cubicBezTo>
                          <a:pt x="176" y="172"/>
                          <a:pt x="177" y="172"/>
                          <a:pt x="177" y="172"/>
                        </a:cubicBezTo>
                        <a:cubicBezTo>
                          <a:pt x="177" y="178"/>
                          <a:pt x="177" y="178"/>
                          <a:pt x="177" y="178"/>
                        </a:cubicBezTo>
                        <a:cubicBezTo>
                          <a:pt x="177" y="181"/>
                          <a:pt x="174" y="182"/>
                          <a:pt x="171" y="184"/>
                        </a:cubicBezTo>
                        <a:cubicBezTo>
                          <a:pt x="168" y="185"/>
                          <a:pt x="167" y="188"/>
                          <a:pt x="167" y="192"/>
                        </a:cubicBezTo>
                        <a:cubicBezTo>
                          <a:pt x="167" y="194"/>
                          <a:pt x="167" y="195"/>
                          <a:pt x="166" y="196"/>
                        </a:cubicBezTo>
                        <a:cubicBezTo>
                          <a:pt x="167" y="198"/>
                          <a:pt x="169" y="198"/>
                          <a:pt x="169" y="200"/>
                        </a:cubicBezTo>
                        <a:cubicBezTo>
                          <a:pt x="169" y="202"/>
                          <a:pt x="167" y="202"/>
                          <a:pt x="167" y="203"/>
                        </a:cubicBezTo>
                        <a:cubicBezTo>
                          <a:pt x="164" y="205"/>
                          <a:pt x="162" y="206"/>
                          <a:pt x="159" y="208"/>
                        </a:cubicBezTo>
                        <a:cubicBezTo>
                          <a:pt x="154" y="211"/>
                          <a:pt x="154" y="215"/>
                          <a:pt x="150" y="219"/>
                        </a:cubicBezTo>
                        <a:cubicBezTo>
                          <a:pt x="146" y="225"/>
                          <a:pt x="142" y="227"/>
                          <a:pt x="136" y="231"/>
                        </a:cubicBezTo>
                        <a:cubicBezTo>
                          <a:pt x="134" y="233"/>
                          <a:pt x="133" y="236"/>
                          <a:pt x="130" y="236"/>
                        </a:cubicBezTo>
                        <a:cubicBezTo>
                          <a:pt x="127" y="236"/>
                          <a:pt x="127" y="232"/>
                          <a:pt x="124" y="232"/>
                        </a:cubicBezTo>
                        <a:cubicBezTo>
                          <a:pt x="117" y="232"/>
                          <a:pt x="114" y="240"/>
                          <a:pt x="113" y="247"/>
                        </a:cubicBezTo>
                        <a:cubicBezTo>
                          <a:pt x="115" y="247"/>
                          <a:pt x="116" y="248"/>
                          <a:pt x="118" y="247"/>
                        </a:cubicBezTo>
                        <a:cubicBezTo>
                          <a:pt x="116" y="254"/>
                          <a:pt x="108" y="256"/>
                          <a:pt x="108" y="264"/>
                        </a:cubicBezTo>
                        <a:cubicBezTo>
                          <a:pt x="108" y="269"/>
                          <a:pt x="108" y="269"/>
                          <a:pt x="108" y="269"/>
                        </a:cubicBezTo>
                        <a:cubicBezTo>
                          <a:pt x="107" y="276"/>
                          <a:pt x="107" y="276"/>
                          <a:pt x="107" y="276"/>
                        </a:cubicBezTo>
                        <a:cubicBezTo>
                          <a:pt x="107" y="284"/>
                          <a:pt x="107" y="284"/>
                          <a:pt x="107" y="284"/>
                        </a:cubicBezTo>
                        <a:cubicBezTo>
                          <a:pt x="106" y="287"/>
                          <a:pt x="106" y="290"/>
                          <a:pt x="105" y="293"/>
                        </a:cubicBezTo>
                        <a:cubicBezTo>
                          <a:pt x="105" y="293"/>
                          <a:pt x="105" y="293"/>
                          <a:pt x="105" y="293"/>
                        </a:cubicBezTo>
                        <a:cubicBezTo>
                          <a:pt x="103" y="292"/>
                          <a:pt x="101" y="291"/>
                          <a:pt x="99" y="290"/>
                        </a:cubicBezTo>
                        <a:cubicBezTo>
                          <a:pt x="97" y="290"/>
                          <a:pt x="96" y="289"/>
                          <a:pt x="96" y="288"/>
                        </a:cubicBezTo>
                        <a:cubicBezTo>
                          <a:pt x="96" y="284"/>
                          <a:pt x="96" y="284"/>
                          <a:pt x="96" y="284"/>
                        </a:cubicBezTo>
                        <a:cubicBezTo>
                          <a:pt x="96" y="281"/>
                          <a:pt x="92" y="282"/>
                          <a:pt x="90" y="280"/>
                        </a:cubicBezTo>
                        <a:cubicBezTo>
                          <a:pt x="89" y="279"/>
                          <a:pt x="90" y="277"/>
                          <a:pt x="88" y="277"/>
                        </a:cubicBezTo>
                        <a:cubicBezTo>
                          <a:pt x="86" y="277"/>
                          <a:pt x="85" y="277"/>
                          <a:pt x="83" y="277"/>
                        </a:cubicBezTo>
                        <a:cubicBezTo>
                          <a:pt x="81" y="277"/>
                          <a:pt x="80" y="280"/>
                          <a:pt x="77" y="280"/>
                        </a:cubicBezTo>
                        <a:cubicBezTo>
                          <a:pt x="75" y="280"/>
                          <a:pt x="75" y="277"/>
                          <a:pt x="73" y="277"/>
                        </a:cubicBezTo>
                        <a:cubicBezTo>
                          <a:pt x="72" y="277"/>
                          <a:pt x="71" y="278"/>
                          <a:pt x="70" y="278"/>
                        </a:cubicBezTo>
                        <a:cubicBezTo>
                          <a:pt x="68" y="278"/>
                          <a:pt x="68" y="274"/>
                          <a:pt x="68" y="272"/>
                        </a:cubicBezTo>
                        <a:cubicBezTo>
                          <a:pt x="68" y="270"/>
                          <a:pt x="69" y="268"/>
                          <a:pt x="67" y="267"/>
                        </a:cubicBezTo>
                        <a:cubicBezTo>
                          <a:pt x="66" y="268"/>
                          <a:pt x="65" y="271"/>
                          <a:pt x="63" y="271"/>
                        </a:cubicBezTo>
                        <a:cubicBezTo>
                          <a:pt x="61" y="271"/>
                          <a:pt x="62" y="267"/>
                          <a:pt x="60" y="266"/>
                        </a:cubicBezTo>
                        <a:cubicBezTo>
                          <a:pt x="59" y="265"/>
                          <a:pt x="57" y="265"/>
                          <a:pt x="57" y="263"/>
                        </a:cubicBezTo>
                        <a:cubicBezTo>
                          <a:pt x="57" y="261"/>
                          <a:pt x="58" y="260"/>
                          <a:pt x="58" y="259"/>
                        </a:cubicBezTo>
                        <a:cubicBezTo>
                          <a:pt x="58" y="258"/>
                          <a:pt x="58" y="258"/>
                          <a:pt x="57" y="258"/>
                        </a:cubicBezTo>
                        <a:cubicBezTo>
                          <a:pt x="54" y="258"/>
                          <a:pt x="52" y="259"/>
                          <a:pt x="49" y="259"/>
                        </a:cubicBezTo>
                        <a:cubicBezTo>
                          <a:pt x="47" y="259"/>
                          <a:pt x="46" y="255"/>
                          <a:pt x="44" y="254"/>
                        </a:cubicBezTo>
                        <a:cubicBezTo>
                          <a:pt x="41" y="251"/>
                          <a:pt x="38" y="250"/>
                          <a:pt x="37" y="247"/>
                        </a:cubicBezTo>
                        <a:cubicBezTo>
                          <a:pt x="35" y="244"/>
                          <a:pt x="37" y="242"/>
                          <a:pt x="37" y="239"/>
                        </a:cubicBezTo>
                        <a:cubicBezTo>
                          <a:pt x="34" y="238"/>
                          <a:pt x="33" y="236"/>
                          <a:pt x="30" y="236"/>
                        </a:cubicBezTo>
                        <a:cubicBezTo>
                          <a:pt x="29" y="236"/>
                          <a:pt x="29" y="237"/>
                          <a:pt x="28" y="237"/>
                        </a:cubicBezTo>
                        <a:cubicBezTo>
                          <a:pt x="28" y="237"/>
                          <a:pt x="28" y="236"/>
                          <a:pt x="27" y="236"/>
                        </a:cubicBezTo>
                        <a:cubicBezTo>
                          <a:pt x="28" y="231"/>
                          <a:pt x="30" y="229"/>
                          <a:pt x="33" y="224"/>
                        </a:cubicBezTo>
                        <a:cubicBezTo>
                          <a:pt x="28" y="221"/>
                          <a:pt x="24" y="223"/>
                          <a:pt x="18" y="221"/>
                        </a:cubicBezTo>
                        <a:cubicBezTo>
                          <a:pt x="15" y="220"/>
                          <a:pt x="16" y="217"/>
                          <a:pt x="14" y="215"/>
                        </a:cubicBezTo>
                        <a:cubicBezTo>
                          <a:pt x="14" y="218"/>
                          <a:pt x="13" y="219"/>
                          <a:pt x="13" y="22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3" name="Google Shape;53;p4"/>
                  <p:cNvSpPr/>
                  <p:nvPr/>
                </p:nvSpPr>
                <p:spPr>
                  <a:xfrm>
                    <a:off x="6510338" y="2019300"/>
                    <a:ext cx="519113" cy="550862"/>
                  </a:xfrm>
                  <a:custGeom>
                    <a:avLst/>
                    <a:gdLst/>
                    <a:ahLst/>
                    <a:cxnLst/>
                    <a:rect l="l" t="t" r="r" b="b"/>
                    <a:pathLst>
                      <a:path w="356" h="378" extrusionOk="0">
                        <a:moveTo>
                          <a:pt x="82" y="36"/>
                        </a:moveTo>
                        <a:cubicBezTo>
                          <a:pt x="84" y="37"/>
                          <a:pt x="85" y="38"/>
                          <a:pt x="87" y="39"/>
                        </a:cubicBezTo>
                        <a:cubicBezTo>
                          <a:pt x="88" y="37"/>
                          <a:pt x="87" y="35"/>
                          <a:pt x="89" y="33"/>
                        </a:cubicBezTo>
                        <a:cubicBezTo>
                          <a:pt x="92" y="31"/>
                          <a:pt x="95" y="32"/>
                          <a:pt x="98" y="31"/>
                        </a:cubicBezTo>
                        <a:cubicBezTo>
                          <a:pt x="94" y="36"/>
                          <a:pt x="92" y="39"/>
                          <a:pt x="92" y="45"/>
                        </a:cubicBezTo>
                        <a:cubicBezTo>
                          <a:pt x="92" y="49"/>
                          <a:pt x="93" y="51"/>
                          <a:pt x="93" y="56"/>
                        </a:cubicBezTo>
                        <a:cubicBezTo>
                          <a:pt x="90" y="59"/>
                          <a:pt x="88" y="59"/>
                          <a:pt x="85" y="61"/>
                        </a:cubicBezTo>
                        <a:cubicBezTo>
                          <a:pt x="87" y="65"/>
                          <a:pt x="87" y="68"/>
                          <a:pt x="88" y="72"/>
                        </a:cubicBezTo>
                        <a:cubicBezTo>
                          <a:pt x="89" y="75"/>
                          <a:pt x="91" y="75"/>
                          <a:pt x="93" y="77"/>
                        </a:cubicBezTo>
                        <a:cubicBezTo>
                          <a:pt x="98" y="81"/>
                          <a:pt x="102" y="82"/>
                          <a:pt x="108" y="83"/>
                        </a:cubicBezTo>
                        <a:cubicBezTo>
                          <a:pt x="108" y="83"/>
                          <a:pt x="108" y="83"/>
                          <a:pt x="108" y="82"/>
                        </a:cubicBezTo>
                        <a:cubicBezTo>
                          <a:pt x="108" y="80"/>
                          <a:pt x="106" y="79"/>
                          <a:pt x="106" y="77"/>
                        </a:cubicBezTo>
                        <a:cubicBezTo>
                          <a:pt x="106" y="74"/>
                          <a:pt x="108" y="73"/>
                          <a:pt x="108" y="71"/>
                        </a:cubicBezTo>
                        <a:cubicBezTo>
                          <a:pt x="108" y="69"/>
                          <a:pt x="106" y="68"/>
                          <a:pt x="106" y="66"/>
                        </a:cubicBezTo>
                        <a:cubicBezTo>
                          <a:pt x="106" y="65"/>
                          <a:pt x="108" y="65"/>
                          <a:pt x="109" y="64"/>
                        </a:cubicBezTo>
                        <a:cubicBezTo>
                          <a:pt x="109" y="63"/>
                          <a:pt x="109" y="62"/>
                          <a:pt x="110" y="61"/>
                        </a:cubicBezTo>
                        <a:cubicBezTo>
                          <a:pt x="112" y="59"/>
                          <a:pt x="115" y="59"/>
                          <a:pt x="115" y="57"/>
                        </a:cubicBezTo>
                        <a:cubicBezTo>
                          <a:pt x="115" y="54"/>
                          <a:pt x="117" y="54"/>
                          <a:pt x="117" y="51"/>
                        </a:cubicBezTo>
                        <a:cubicBezTo>
                          <a:pt x="117" y="48"/>
                          <a:pt x="117" y="48"/>
                          <a:pt x="117" y="48"/>
                        </a:cubicBezTo>
                        <a:cubicBezTo>
                          <a:pt x="117" y="44"/>
                          <a:pt x="118" y="41"/>
                          <a:pt x="121" y="41"/>
                        </a:cubicBezTo>
                        <a:cubicBezTo>
                          <a:pt x="126" y="41"/>
                          <a:pt x="129" y="43"/>
                          <a:pt x="131" y="48"/>
                        </a:cubicBezTo>
                        <a:cubicBezTo>
                          <a:pt x="133" y="47"/>
                          <a:pt x="134" y="47"/>
                          <a:pt x="137" y="46"/>
                        </a:cubicBezTo>
                        <a:cubicBezTo>
                          <a:pt x="137" y="47"/>
                          <a:pt x="137" y="48"/>
                          <a:pt x="137" y="49"/>
                        </a:cubicBezTo>
                        <a:cubicBezTo>
                          <a:pt x="137" y="50"/>
                          <a:pt x="135" y="50"/>
                          <a:pt x="135" y="51"/>
                        </a:cubicBezTo>
                        <a:cubicBezTo>
                          <a:pt x="133" y="54"/>
                          <a:pt x="133" y="56"/>
                          <a:pt x="133" y="60"/>
                        </a:cubicBezTo>
                        <a:cubicBezTo>
                          <a:pt x="133" y="65"/>
                          <a:pt x="133" y="65"/>
                          <a:pt x="133" y="65"/>
                        </a:cubicBezTo>
                        <a:cubicBezTo>
                          <a:pt x="134" y="66"/>
                          <a:pt x="134" y="66"/>
                          <a:pt x="134" y="66"/>
                        </a:cubicBezTo>
                        <a:cubicBezTo>
                          <a:pt x="138" y="63"/>
                          <a:pt x="140" y="61"/>
                          <a:pt x="144" y="58"/>
                        </a:cubicBezTo>
                        <a:cubicBezTo>
                          <a:pt x="146" y="56"/>
                          <a:pt x="146" y="54"/>
                          <a:pt x="148" y="54"/>
                        </a:cubicBezTo>
                        <a:cubicBezTo>
                          <a:pt x="151" y="54"/>
                          <a:pt x="151" y="57"/>
                          <a:pt x="153" y="58"/>
                        </a:cubicBezTo>
                        <a:cubicBezTo>
                          <a:pt x="155" y="59"/>
                          <a:pt x="157" y="59"/>
                          <a:pt x="159" y="61"/>
                        </a:cubicBezTo>
                        <a:cubicBezTo>
                          <a:pt x="162" y="63"/>
                          <a:pt x="162" y="67"/>
                          <a:pt x="166" y="69"/>
                        </a:cubicBezTo>
                        <a:cubicBezTo>
                          <a:pt x="166" y="69"/>
                          <a:pt x="166" y="68"/>
                          <a:pt x="166" y="68"/>
                        </a:cubicBezTo>
                        <a:cubicBezTo>
                          <a:pt x="166" y="65"/>
                          <a:pt x="167" y="63"/>
                          <a:pt x="165" y="61"/>
                        </a:cubicBezTo>
                        <a:cubicBezTo>
                          <a:pt x="163" y="60"/>
                          <a:pt x="161" y="60"/>
                          <a:pt x="160" y="58"/>
                        </a:cubicBezTo>
                        <a:cubicBezTo>
                          <a:pt x="165" y="56"/>
                          <a:pt x="167" y="52"/>
                          <a:pt x="171" y="48"/>
                        </a:cubicBezTo>
                        <a:cubicBezTo>
                          <a:pt x="174" y="50"/>
                          <a:pt x="177" y="50"/>
                          <a:pt x="179" y="53"/>
                        </a:cubicBezTo>
                        <a:cubicBezTo>
                          <a:pt x="180" y="56"/>
                          <a:pt x="180" y="61"/>
                          <a:pt x="183" y="61"/>
                        </a:cubicBezTo>
                        <a:cubicBezTo>
                          <a:pt x="188" y="61"/>
                          <a:pt x="186" y="51"/>
                          <a:pt x="191" y="50"/>
                        </a:cubicBezTo>
                        <a:cubicBezTo>
                          <a:pt x="193" y="49"/>
                          <a:pt x="195" y="50"/>
                          <a:pt x="197" y="49"/>
                        </a:cubicBezTo>
                        <a:cubicBezTo>
                          <a:pt x="199" y="49"/>
                          <a:pt x="200" y="47"/>
                          <a:pt x="202" y="47"/>
                        </a:cubicBezTo>
                        <a:cubicBezTo>
                          <a:pt x="203" y="47"/>
                          <a:pt x="203" y="48"/>
                          <a:pt x="204" y="48"/>
                        </a:cubicBezTo>
                        <a:cubicBezTo>
                          <a:pt x="206" y="48"/>
                          <a:pt x="206" y="45"/>
                          <a:pt x="208" y="44"/>
                        </a:cubicBezTo>
                        <a:cubicBezTo>
                          <a:pt x="210" y="42"/>
                          <a:pt x="212" y="42"/>
                          <a:pt x="215" y="42"/>
                        </a:cubicBezTo>
                        <a:cubicBezTo>
                          <a:pt x="219" y="42"/>
                          <a:pt x="224" y="42"/>
                          <a:pt x="224" y="38"/>
                        </a:cubicBezTo>
                        <a:cubicBezTo>
                          <a:pt x="227" y="38"/>
                          <a:pt x="230" y="39"/>
                          <a:pt x="232" y="36"/>
                        </a:cubicBezTo>
                        <a:cubicBezTo>
                          <a:pt x="232" y="35"/>
                          <a:pt x="231" y="34"/>
                          <a:pt x="232" y="34"/>
                        </a:cubicBezTo>
                        <a:cubicBezTo>
                          <a:pt x="233" y="32"/>
                          <a:pt x="236" y="31"/>
                          <a:pt x="236" y="29"/>
                        </a:cubicBezTo>
                        <a:cubicBezTo>
                          <a:pt x="238" y="24"/>
                          <a:pt x="243" y="26"/>
                          <a:pt x="246" y="22"/>
                        </a:cubicBezTo>
                        <a:cubicBezTo>
                          <a:pt x="243" y="22"/>
                          <a:pt x="242" y="22"/>
                          <a:pt x="239" y="22"/>
                        </a:cubicBezTo>
                        <a:cubicBezTo>
                          <a:pt x="238" y="22"/>
                          <a:pt x="238" y="21"/>
                          <a:pt x="236" y="21"/>
                        </a:cubicBezTo>
                        <a:cubicBezTo>
                          <a:pt x="235" y="23"/>
                          <a:pt x="233" y="23"/>
                          <a:pt x="231" y="23"/>
                        </a:cubicBezTo>
                        <a:cubicBezTo>
                          <a:pt x="228" y="24"/>
                          <a:pt x="226" y="25"/>
                          <a:pt x="223" y="25"/>
                        </a:cubicBezTo>
                        <a:cubicBezTo>
                          <a:pt x="221" y="25"/>
                          <a:pt x="220" y="24"/>
                          <a:pt x="218" y="25"/>
                        </a:cubicBezTo>
                        <a:cubicBezTo>
                          <a:pt x="219" y="23"/>
                          <a:pt x="219" y="21"/>
                          <a:pt x="221" y="20"/>
                        </a:cubicBezTo>
                        <a:cubicBezTo>
                          <a:pt x="223" y="19"/>
                          <a:pt x="225" y="21"/>
                          <a:pt x="227" y="20"/>
                        </a:cubicBezTo>
                        <a:cubicBezTo>
                          <a:pt x="226" y="18"/>
                          <a:pt x="226" y="18"/>
                          <a:pt x="226" y="18"/>
                        </a:cubicBezTo>
                        <a:cubicBezTo>
                          <a:pt x="226" y="17"/>
                          <a:pt x="226" y="17"/>
                          <a:pt x="226" y="17"/>
                        </a:cubicBezTo>
                        <a:cubicBezTo>
                          <a:pt x="228" y="17"/>
                          <a:pt x="228" y="17"/>
                          <a:pt x="228" y="17"/>
                        </a:cubicBezTo>
                        <a:cubicBezTo>
                          <a:pt x="229" y="17"/>
                          <a:pt x="229" y="17"/>
                          <a:pt x="230" y="17"/>
                        </a:cubicBezTo>
                        <a:cubicBezTo>
                          <a:pt x="233" y="17"/>
                          <a:pt x="231" y="12"/>
                          <a:pt x="234" y="10"/>
                        </a:cubicBezTo>
                        <a:cubicBezTo>
                          <a:pt x="236" y="8"/>
                          <a:pt x="237" y="9"/>
                          <a:pt x="239" y="9"/>
                        </a:cubicBezTo>
                        <a:cubicBezTo>
                          <a:pt x="241" y="8"/>
                          <a:pt x="242" y="7"/>
                          <a:pt x="245" y="6"/>
                        </a:cubicBezTo>
                        <a:cubicBezTo>
                          <a:pt x="245" y="6"/>
                          <a:pt x="245" y="6"/>
                          <a:pt x="245" y="6"/>
                        </a:cubicBezTo>
                        <a:cubicBezTo>
                          <a:pt x="245" y="4"/>
                          <a:pt x="246" y="3"/>
                          <a:pt x="246" y="0"/>
                        </a:cubicBezTo>
                        <a:cubicBezTo>
                          <a:pt x="248" y="2"/>
                          <a:pt x="247" y="5"/>
                          <a:pt x="250" y="6"/>
                        </a:cubicBezTo>
                        <a:cubicBezTo>
                          <a:pt x="256" y="8"/>
                          <a:pt x="260" y="6"/>
                          <a:pt x="265" y="9"/>
                        </a:cubicBezTo>
                        <a:cubicBezTo>
                          <a:pt x="262" y="14"/>
                          <a:pt x="260" y="16"/>
                          <a:pt x="259" y="21"/>
                        </a:cubicBezTo>
                        <a:cubicBezTo>
                          <a:pt x="260" y="21"/>
                          <a:pt x="260" y="22"/>
                          <a:pt x="260" y="22"/>
                        </a:cubicBezTo>
                        <a:cubicBezTo>
                          <a:pt x="261" y="22"/>
                          <a:pt x="261" y="21"/>
                          <a:pt x="262" y="21"/>
                        </a:cubicBezTo>
                        <a:cubicBezTo>
                          <a:pt x="265" y="21"/>
                          <a:pt x="266" y="23"/>
                          <a:pt x="269" y="24"/>
                        </a:cubicBezTo>
                        <a:cubicBezTo>
                          <a:pt x="269" y="27"/>
                          <a:pt x="267" y="29"/>
                          <a:pt x="269" y="32"/>
                        </a:cubicBezTo>
                        <a:cubicBezTo>
                          <a:pt x="270" y="35"/>
                          <a:pt x="273" y="36"/>
                          <a:pt x="276" y="39"/>
                        </a:cubicBezTo>
                        <a:cubicBezTo>
                          <a:pt x="278" y="40"/>
                          <a:pt x="279" y="44"/>
                          <a:pt x="281" y="44"/>
                        </a:cubicBezTo>
                        <a:cubicBezTo>
                          <a:pt x="284" y="44"/>
                          <a:pt x="286" y="43"/>
                          <a:pt x="289" y="43"/>
                        </a:cubicBezTo>
                        <a:cubicBezTo>
                          <a:pt x="290" y="43"/>
                          <a:pt x="290" y="43"/>
                          <a:pt x="290" y="44"/>
                        </a:cubicBezTo>
                        <a:cubicBezTo>
                          <a:pt x="290" y="45"/>
                          <a:pt x="289" y="46"/>
                          <a:pt x="289" y="48"/>
                        </a:cubicBezTo>
                        <a:cubicBezTo>
                          <a:pt x="289" y="50"/>
                          <a:pt x="291" y="50"/>
                          <a:pt x="292" y="51"/>
                        </a:cubicBezTo>
                        <a:cubicBezTo>
                          <a:pt x="294" y="52"/>
                          <a:pt x="293" y="56"/>
                          <a:pt x="295" y="56"/>
                        </a:cubicBezTo>
                        <a:cubicBezTo>
                          <a:pt x="297" y="56"/>
                          <a:pt x="298" y="53"/>
                          <a:pt x="299" y="52"/>
                        </a:cubicBezTo>
                        <a:cubicBezTo>
                          <a:pt x="301" y="53"/>
                          <a:pt x="300" y="55"/>
                          <a:pt x="300" y="57"/>
                        </a:cubicBezTo>
                        <a:cubicBezTo>
                          <a:pt x="300" y="59"/>
                          <a:pt x="300" y="63"/>
                          <a:pt x="302" y="63"/>
                        </a:cubicBezTo>
                        <a:cubicBezTo>
                          <a:pt x="303" y="63"/>
                          <a:pt x="304" y="62"/>
                          <a:pt x="305" y="62"/>
                        </a:cubicBezTo>
                        <a:cubicBezTo>
                          <a:pt x="307" y="62"/>
                          <a:pt x="307" y="65"/>
                          <a:pt x="309" y="65"/>
                        </a:cubicBezTo>
                        <a:cubicBezTo>
                          <a:pt x="312" y="65"/>
                          <a:pt x="313" y="62"/>
                          <a:pt x="315" y="62"/>
                        </a:cubicBezTo>
                        <a:cubicBezTo>
                          <a:pt x="317" y="62"/>
                          <a:pt x="318" y="62"/>
                          <a:pt x="320" y="62"/>
                        </a:cubicBezTo>
                        <a:cubicBezTo>
                          <a:pt x="322" y="62"/>
                          <a:pt x="321" y="64"/>
                          <a:pt x="322" y="65"/>
                        </a:cubicBezTo>
                        <a:cubicBezTo>
                          <a:pt x="324" y="67"/>
                          <a:pt x="328" y="66"/>
                          <a:pt x="328" y="69"/>
                        </a:cubicBezTo>
                        <a:cubicBezTo>
                          <a:pt x="328" y="73"/>
                          <a:pt x="328" y="73"/>
                          <a:pt x="328" y="73"/>
                        </a:cubicBezTo>
                        <a:cubicBezTo>
                          <a:pt x="328" y="74"/>
                          <a:pt x="329" y="75"/>
                          <a:pt x="331" y="75"/>
                        </a:cubicBezTo>
                        <a:cubicBezTo>
                          <a:pt x="333" y="76"/>
                          <a:pt x="335" y="77"/>
                          <a:pt x="337" y="78"/>
                        </a:cubicBezTo>
                        <a:cubicBezTo>
                          <a:pt x="337" y="78"/>
                          <a:pt x="337" y="78"/>
                          <a:pt x="337" y="78"/>
                        </a:cubicBezTo>
                        <a:cubicBezTo>
                          <a:pt x="337" y="80"/>
                          <a:pt x="337" y="83"/>
                          <a:pt x="337" y="86"/>
                        </a:cubicBezTo>
                        <a:cubicBezTo>
                          <a:pt x="337" y="92"/>
                          <a:pt x="336" y="98"/>
                          <a:pt x="341" y="100"/>
                        </a:cubicBezTo>
                        <a:cubicBezTo>
                          <a:pt x="345" y="102"/>
                          <a:pt x="347" y="101"/>
                          <a:pt x="351" y="103"/>
                        </a:cubicBezTo>
                        <a:cubicBezTo>
                          <a:pt x="353" y="103"/>
                          <a:pt x="356" y="103"/>
                          <a:pt x="356" y="105"/>
                        </a:cubicBezTo>
                        <a:cubicBezTo>
                          <a:pt x="356" y="109"/>
                          <a:pt x="351" y="108"/>
                          <a:pt x="348" y="111"/>
                        </a:cubicBezTo>
                        <a:cubicBezTo>
                          <a:pt x="344" y="115"/>
                          <a:pt x="343" y="120"/>
                          <a:pt x="341" y="125"/>
                        </a:cubicBezTo>
                        <a:cubicBezTo>
                          <a:pt x="329" y="150"/>
                          <a:pt x="331" y="141"/>
                          <a:pt x="324" y="116"/>
                        </a:cubicBezTo>
                        <a:cubicBezTo>
                          <a:pt x="328" y="116"/>
                          <a:pt x="329" y="112"/>
                          <a:pt x="330" y="108"/>
                        </a:cubicBezTo>
                        <a:cubicBezTo>
                          <a:pt x="330" y="105"/>
                          <a:pt x="332" y="104"/>
                          <a:pt x="332" y="101"/>
                        </a:cubicBezTo>
                        <a:cubicBezTo>
                          <a:pt x="332" y="99"/>
                          <a:pt x="331" y="97"/>
                          <a:pt x="329" y="97"/>
                        </a:cubicBezTo>
                        <a:cubicBezTo>
                          <a:pt x="327" y="97"/>
                          <a:pt x="327" y="100"/>
                          <a:pt x="326" y="100"/>
                        </a:cubicBezTo>
                        <a:cubicBezTo>
                          <a:pt x="324" y="100"/>
                          <a:pt x="323" y="98"/>
                          <a:pt x="321" y="97"/>
                        </a:cubicBezTo>
                        <a:cubicBezTo>
                          <a:pt x="316" y="95"/>
                          <a:pt x="312" y="94"/>
                          <a:pt x="306" y="94"/>
                        </a:cubicBezTo>
                        <a:cubicBezTo>
                          <a:pt x="302" y="94"/>
                          <a:pt x="300" y="94"/>
                          <a:pt x="296" y="94"/>
                        </a:cubicBezTo>
                        <a:cubicBezTo>
                          <a:pt x="294" y="94"/>
                          <a:pt x="292" y="94"/>
                          <a:pt x="290" y="94"/>
                        </a:cubicBezTo>
                        <a:cubicBezTo>
                          <a:pt x="284" y="94"/>
                          <a:pt x="284" y="94"/>
                          <a:pt x="284" y="94"/>
                        </a:cubicBezTo>
                        <a:cubicBezTo>
                          <a:pt x="282" y="94"/>
                          <a:pt x="281" y="95"/>
                          <a:pt x="279" y="95"/>
                        </a:cubicBezTo>
                        <a:cubicBezTo>
                          <a:pt x="275" y="95"/>
                          <a:pt x="273" y="94"/>
                          <a:pt x="269" y="94"/>
                        </a:cubicBezTo>
                        <a:cubicBezTo>
                          <a:pt x="261" y="94"/>
                          <a:pt x="257" y="98"/>
                          <a:pt x="249" y="101"/>
                        </a:cubicBezTo>
                        <a:cubicBezTo>
                          <a:pt x="243" y="103"/>
                          <a:pt x="239" y="104"/>
                          <a:pt x="234" y="107"/>
                        </a:cubicBezTo>
                        <a:cubicBezTo>
                          <a:pt x="226" y="111"/>
                          <a:pt x="222" y="113"/>
                          <a:pt x="215" y="116"/>
                        </a:cubicBezTo>
                        <a:cubicBezTo>
                          <a:pt x="211" y="118"/>
                          <a:pt x="209" y="119"/>
                          <a:pt x="206" y="121"/>
                        </a:cubicBezTo>
                        <a:cubicBezTo>
                          <a:pt x="203" y="123"/>
                          <a:pt x="200" y="124"/>
                          <a:pt x="200" y="127"/>
                        </a:cubicBezTo>
                        <a:cubicBezTo>
                          <a:pt x="200" y="132"/>
                          <a:pt x="200" y="132"/>
                          <a:pt x="200" y="132"/>
                        </a:cubicBezTo>
                        <a:cubicBezTo>
                          <a:pt x="200" y="139"/>
                          <a:pt x="196" y="142"/>
                          <a:pt x="191" y="146"/>
                        </a:cubicBezTo>
                        <a:cubicBezTo>
                          <a:pt x="186" y="150"/>
                          <a:pt x="184" y="152"/>
                          <a:pt x="181" y="157"/>
                        </a:cubicBezTo>
                        <a:cubicBezTo>
                          <a:pt x="178" y="162"/>
                          <a:pt x="175" y="164"/>
                          <a:pt x="175" y="170"/>
                        </a:cubicBezTo>
                        <a:cubicBezTo>
                          <a:pt x="175" y="181"/>
                          <a:pt x="175" y="181"/>
                          <a:pt x="175" y="181"/>
                        </a:cubicBezTo>
                        <a:cubicBezTo>
                          <a:pt x="177" y="181"/>
                          <a:pt x="178" y="181"/>
                          <a:pt x="179" y="181"/>
                        </a:cubicBezTo>
                        <a:cubicBezTo>
                          <a:pt x="183" y="181"/>
                          <a:pt x="182" y="187"/>
                          <a:pt x="182" y="191"/>
                        </a:cubicBezTo>
                        <a:cubicBezTo>
                          <a:pt x="182" y="195"/>
                          <a:pt x="182" y="198"/>
                          <a:pt x="184" y="202"/>
                        </a:cubicBezTo>
                        <a:cubicBezTo>
                          <a:pt x="187" y="206"/>
                          <a:pt x="189" y="208"/>
                          <a:pt x="193" y="211"/>
                        </a:cubicBezTo>
                        <a:cubicBezTo>
                          <a:pt x="195" y="213"/>
                          <a:pt x="196" y="216"/>
                          <a:pt x="199" y="216"/>
                        </a:cubicBezTo>
                        <a:cubicBezTo>
                          <a:pt x="201" y="216"/>
                          <a:pt x="202" y="214"/>
                          <a:pt x="205" y="214"/>
                        </a:cubicBezTo>
                        <a:cubicBezTo>
                          <a:pt x="207" y="214"/>
                          <a:pt x="208" y="214"/>
                          <a:pt x="208" y="216"/>
                        </a:cubicBezTo>
                        <a:cubicBezTo>
                          <a:pt x="208" y="220"/>
                          <a:pt x="205" y="221"/>
                          <a:pt x="203" y="224"/>
                        </a:cubicBezTo>
                        <a:cubicBezTo>
                          <a:pt x="197" y="232"/>
                          <a:pt x="193" y="237"/>
                          <a:pt x="193" y="247"/>
                        </a:cubicBezTo>
                        <a:cubicBezTo>
                          <a:pt x="193" y="251"/>
                          <a:pt x="196" y="253"/>
                          <a:pt x="196" y="257"/>
                        </a:cubicBezTo>
                        <a:cubicBezTo>
                          <a:pt x="196" y="260"/>
                          <a:pt x="192" y="261"/>
                          <a:pt x="190" y="264"/>
                        </a:cubicBezTo>
                        <a:cubicBezTo>
                          <a:pt x="186" y="275"/>
                          <a:pt x="181" y="281"/>
                          <a:pt x="178" y="292"/>
                        </a:cubicBezTo>
                        <a:cubicBezTo>
                          <a:pt x="177" y="296"/>
                          <a:pt x="176" y="297"/>
                          <a:pt x="176" y="301"/>
                        </a:cubicBezTo>
                        <a:cubicBezTo>
                          <a:pt x="176" y="303"/>
                          <a:pt x="177" y="303"/>
                          <a:pt x="177" y="305"/>
                        </a:cubicBezTo>
                        <a:cubicBezTo>
                          <a:pt x="177" y="309"/>
                          <a:pt x="174" y="310"/>
                          <a:pt x="174" y="313"/>
                        </a:cubicBezTo>
                        <a:cubicBezTo>
                          <a:pt x="173" y="319"/>
                          <a:pt x="171" y="322"/>
                          <a:pt x="168" y="327"/>
                        </a:cubicBezTo>
                        <a:cubicBezTo>
                          <a:pt x="166" y="329"/>
                          <a:pt x="165" y="332"/>
                          <a:pt x="163" y="334"/>
                        </a:cubicBezTo>
                        <a:cubicBezTo>
                          <a:pt x="157" y="338"/>
                          <a:pt x="151" y="337"/>
                          <a:pt x="146" y="343"/>
                        </a:cubicBezTo>
                        <a:cubicBezTo>
                          <a:pt x="142" y="347"/>
                          <a:pt x="142" y="351"/>
                          <a:pt x="142" y="357"/>
                        </a:cubicBezTo>
                        <a:cubicBezTo>
                          <a:pt x="142" y="366"/>
                          <a:pt x="137" y="370"/>
                          <a:pt x="136" y="378"/>
                        </a:cubicBezTo>
                        <a:cubicBezTo>
                          <a:pt x="136" y="378"/>
                          <a:pt x="136" y="378"/>
                          <a:pt x="136" y="378"/>
                        </a:cubicBezTo>
                        <a:cubicBezTo>
                          <a:pt x="128" y="378"/>
                          <a:pt x="124" y="377"/>
                          <a:pt x="117" y="374"/>
                        </a:cubicBezTo>
                        <a:cubicBezTo>
                          <a:pt x="112" y="372"/>
                          <a:pt x="110" y="371"/>
                          <a:pt x="106" y="368"/>
                        </a:cubicBezTo>
                        <a:cubicBezTo>
                          <a:pt x="103" y="367"/>
                          <a:pt x="99" y="367"/>
                          <a:pt x="99" y="364"/>
                        </a:cubicBezTo>
                        <a:cubicBezTo>
                          <a:pt x="99" y="359"/>
                          <a:pt x="99" y="359"/>
                          <a:pt x="99" y="359"/>
                        </a:cubicBezTo>
                        <a:cubicBezTo>
                          <a:pt x="99" y="357"/>
                          <a:pt x="98" y="357"/>
                          <a:pt x="98" y="355"/>
                        </a:cubicBezTo>
                        <a:cubicBezTo>
                          <a:pt x="98" y="350"/>
                          <a:pt x="98" y="350"/>
                          <a:pt x="98" y="350"/>
                        </a:cubicBezTo>
                        <a:cubicBezTo>
                          <a:pt x="98" y="349"/>
                          <a:pt x="97" y="348"/>
                          <a:pt x="97" y="347"/>
                        </a:cubicBezTo>
                        <a:cubicBezTo>
                          <a:pt x="97" y="347"/>
                          <a:pt x="97" y="347"/>
                          <a:pt x="97" y="346"/>
                        </a:cubicBezTo>
                        <a:cubicBezTo>
                          <a:pt x="97" y="341"/>
                          <a:pt x="93" y="339"/>
                          <a:pt x="93" y="334"/>
                        </a:cubicBezTo>
                        <a:cubicBezTo>
                          <a:pt x="93" y="326"/>
                          <a:pt x="93" y="326"/>
                          <a:pt x="93" y="326"/>
                        </a:cubicBezTo>
                        <a:cubicBezTo>
                          <a:pt x="93" y="322"/>
                          <a:pt x="92" y="321"/>
                          <a:pt x="89" y="318"/>
                        </a:cubicBezTo>
                        <a:cubicBezTo>
                          <a:pt x="88" y="317"/>
                          <a:pt x="86" y="316"/>
                          <a:pt x="86" y="314"/>
                        </a:cubicBezTo>
                        <a:cubicBezTo>
                          <a:pt x="86" y="308"/>
                          <a:pt x="86" y="308"/>
                          <a:pt x="86" y="308"/>
                        </a:cubicBezTo>
                        <a:cubicBezTo>
                          <a:pt x="86" y="304"/>
                          <a:pt x="77" y="306"/>
                          <a:pt x="77" y="301"/>
                        </a:cubicBezTo>
                        <a:cubicBezTo>
                          <a:pt x="77" y="298"/>
                          <a:pt x="77" y="297"/>
                          <a:pt x="77" y="294"/>
                        </a:cubicBezTo>
                        <a:cubicBezTo>
                          <a:pt x="71" y="292"/>
                          <a:pt x="67" y="292"/>
                          <a:pt x="60" y="290"/>
                        </a:cubicBezTo>
                        <a:cubicBezTo>
                          <a:pt x="61" y="285"/>
                          <a:pt x="63" y="282"/>
                          <a:pt x="63" y="276"/>
                        </a:cubicBezTo>
                        <a:cubicBezTo>
                          <a:pt x="63" y="275"/>
                          <a:pt x="61" y="275"/>
                          <a:pt x="60" y="273"/>
                        </a:cubicBezTo>
                        <a:cubicBezTo>
                          <a:pt x="68" y="252"/>
                          <a:pt x="68" y="252"/>
                          <a:pt x="68" y="252"/>
                        </a:cubicBezTo>
                        <a:cubicBezTo>
                          <a:pt x="67" y="252"/>
                          <a:pt x="67" y="252"/>
                          <a:pt x="67" y="252"/>
                        </a:cubicBezTo>
                        <a:cubicBezTo>
                          <a:pt x="67" y="252"/>
                          <a:pt x="67" y="253"/>
                          <a:pt x="66" y="253"/>
                        </a:cubicBezTo>
                        <a:cubicBezTo>
                          <a:pt x="66" y="253"/>
                          <a:pt x="66" y="252"/>
                          <a:pt x="65" y="252"/>
                        </a:cubicBezTo>
                        <a:cubicBezTo>
                          <a:pt x="66" y="248"/>
                          <a:pt x="69" y="247"/>
                          <a:pt x="70" y="242"/>
                        </a:cubicBezTo>
                        <a:cubicBezTo>
                          <a:pt x="70" y="238"/>
                          <a:pt x="72" y="234"/>
                          <a:pt x="76" y="234"/>
                        </a:cubicBezTo>
                        <a:cubicBezTo>
                          <a:pt x="77" y="234"/>
                          <a:pt x="77" y="234"/>
                          <a:pt x="78" y="235"/>
                        </a:cubicBezTo>
                        <a:cubicBezTo>
                          <a:pt x="79" y="234"/>
                          <a:pt x="79" y="234"/>
                          <a:pt x="79" y="234"/>
                        </a:cubicBezTo>
                        <a:cubicBezTo>
                          <a:pt x="79" y="232"/>
                          <a:pt x="81" y="230"/>
                          <a:pt x="81" y="228"/>
                        </a:cubicBezTo>
                        <a:cubicBezTo>
                          <a:pt x="81" y="226"/>
                          <a:pt x="79" y="226"/>
                          <a:pt x="79" y="224"/>
                        </a:cubicBezTo>
                        <a:cubicBezTo>
                          <a:pt x="79" y="221"/>
                          <a:pt x="81" y="219"/>
                          <a:pt x="83" y="216"/>
                        </a:cubicBezTo>
                        <a:cubicBezTo>
                          <a:pt x="86" y="212"/>
                          <a:pt x="86" y="209"/>
                          <a:pt x="88" y="205"/>
                        </a:cubicBezTo>
                        <a:cubicBezTo>
                          <a:pt x="90" y="201"/>
                          <a:pt x="92" y="199"/>
                          <a:pt x="92" y="195"/>
                        </a:cubicBezTo>
                        <a:cubicBezTo>
                          <a:pt x="92" y="192"/>
                          <a:pt x="91" y="190"/>
                          <a:pt x="89" y="188"/>
                        </a:cubicBezTo>
                        <a:cubicBezTo>
                          <a:pt x="87" y="187"/>
                          <a:pt x="86" y="188"/>
                          <a:pt x="83" y="188"/>
                        </a:cubicBezTo>
                        <a:cubicBezTo>
                          <a:pt x="82" y="187"/>
                          <a:pt x="81" y="187"/>
                          <a:pt x="79" y="187"/>
                        </a:cubicBezTo>
                        <a:cubicBezTo>
                          <a:pt x="76" y="187"/>
                          <a:pt x="76" y="189"/>
                          <a:pt x="75" y="191"/>
                        </a:cubicBezTo>
                        <a:cubicBezTo>
                          <a:pt x="74" y="192"/>
                          <a:pt x="72" y="193"/>
                          <a:pt x="72" y="194"/>
                        </a:cubicBezTo>
                        <a:cubicBezTo>
                          <a:pt x="72" y="197"/>
                          <a:pt x="75" y="198"/>
                          <a:pt x="77" y="200"/>
                        </a:cubicBezTo>
                        <a:cubicBezTo>
                          <a:pt x="80" y="203"/>
                          <a:pt x="80" y="207"/>
                          <a:pt x="80" y="211"/>
                        </a:cubicBezTo>
                        <a:cubicBezTo>
                          <a:pt x="80" y="215"/>
                          <a:pt x="75" y="213"/>
                          <a:pt x="72" y="214"/>
                        </a:cubicBezTo>
                        <a:cubicBezTo>
                          <a:pt x="69" y="215"/>
                          <a:pt x="69" y="218"/>
                          <a:pt x="67" y="219"/>
                        </a:cubicBezTo>
                        <a:cubicBezTo>
                          <a:pt x="66" y="218"/>
                          <a:pt x="65" y="218"/>
                          <a:pt x="63" y="217"/>
                        </a:cubicBezTo>
                        <a:cubicBezTo>
                          <a:pt x="63" y="215"/>
                          <a:pt x="64" y="214"/>
                          <a:pt x="64" y="212"/>
                        </a:cubicBezTo>
                        <a:cubicBezTo>
                          <a:pt x="64" y="209"/>
                          <a:pt x="61" y="206"/>
                          <a:pt x="58" y="206"/>
                        </a:cubicBezTo>
                        <a:cubicBezTo>
                          <a:pt x="58" y="205"/>
                          <a:pt x="58" y="205"/>
                          <a:pt x="58" y="205"/>
                        </a:cubicBezTo>
                        <a:cubicBezTo>
                          <a:pt x="58" y="203"/>
                          <a:pt x="59" y="202"/>
                          <a:pt x="59" y="201"/>
                        </a:cubicBezTo>
                        <a:cubicBezTo>
                          <a:pt x="59" y="200"/>
                          <a:pt x="59" y="200"/>
                          <a:pt x="59" y="200"/>
                        </a:cubicBezTo>
                        <a:cubicBezTo>
                          <a:pt x="59" y="198"/>
                          <a:pt x="61" y="198"/>
                          <a:pt x="62" y="197"/>
                        </a:cubicBezTo>
                        <a:cubicBezTo>
                          <a:pt x="65" y="194"/>
                          <a:pt x="65" y="191"/>
                          <a:pt x="66" y="187"/>
                        </a:cubicBezTo>
                        <a:cubicBezTo>
                          <a:pt x="62" y="185"/>
                          <a:pt x="59" y="185"/>
                          <a:pt x="56" y="182"/>
                        </a:cubicBezTo>
                        <a:cubicBezTo>
                          <a:pt x="54" y="180"/>
                          <a:pt x="53" y="179"/>
                          <a:pt x="50" y="179"/>
                        </a:cubicBezTo>
                        <a:cubicBezTo>
                          <a:pt x="48" y="179"/>
                          <a:pt x="46" y="181"/>
                          <a:pt x="44" y="181"/>
                        </a:cubicBezTo>
                        <a:cubicBezTo>
                          <a:pt x="41" y="181"/>
                          <a:pt x="42" y="177"/>
                          <a:pt x="39" y="176"/>
                        </a:cubicBezTo>
                        <a:cubicBezTo>
                          <a:pt x="38" y="173"/>
                          <a:pt x="36" y="172"/>
                          <a:pt x="36" y="170"/>
                        </a:cubicBezTo>
                        <a:cubicBezTo>
                          <a:pt x="36" y="164"/>
                          <a:pt x="39" y="162"/>
                          <a:pt x="39" y="156"/>
                        </a:cubicBezTo>
                        <a:cubicBezTo>
                          <a:pt x="39" y="156"/>
                          <a:pt x="39" y="156"/>
                          <a:pt x="39" y="155"/>
                        </a:cubicBezTo>
                        <a:cubicBezTo>
                          <a:pt x="36" y="156"/>
                          <a:pt x="35" y="155"/>
                          <a:pt x="33" y="155"/>
                        </a:cubicBezTo>
                        <a:cubicBezTo>
                          <a:pt x="33" y="151"/>
                          <a:pt x="32" y="149"/>
                          <a:pt x="32" y="145"/>
                        </a:cubicBezTo>
                        <a:cubicBezTo>
                          <a:pt x="32" y="143"/>
                          <a:pt x="34" y="143"/>
                          <a:pt x="34" y="142"/>
                        </a:cubicBezTo>
                        <a:cubicBezTo>
                          <a:pt x="34" y="140"/>
                          <a:pt x="32" y="140"/>
                          <a:pt x="31" y="139"/>
                        </a:cubicBezTo>
                        <a:cubicBezTo>
                          <a:pt x="28" y="138"/>
                          <a:pt x="27" y="137"/>
                          <a:pt x="24" y="137"/>
                        </a:cubicBezTo>
                        <a:cubicBezTo>
                          <a:pt x="23" y="137"/>
                          <a:pt x="23" y="140"/>
                          <a:pt x="22" y="141"/>
                        </a:cubicBezTo>
                        <a:cubicBezTo>
                          <a:pt x="21" y="142"/>
                          <a:pt x="20" y="142"/>
                          <a:pt x="18" y="142"/>
                        </a:cubicBezTo>
                        <a:cubicBezTo>
                          <a:pt x="17" y="137"/>
                          <a:pt x="16" y="134"/>
                          <a:pt x="16" y="129"/>
                        </a:cubicBezTo>
                        <a:cubicBezTo>
                          <a:pt x="16" y="128"/>
                          <a:pt x="16" y="127"/>
                          <a:pt x="17" y="127"/>
                        </a:cubicBezTo>
                        <a:cubicBezTo>
                          <a:pt x="16" y="126"/>
                          <a:pt x="16" y="126"/>
                          <a:pt x="16" y="126"/>
                        </a:cubicBezTo>
                        <a:cubicBezTo>
                          <a:pt x="14" y="127"/>
                          <a:pt x="12" y="126"/>
                          <a:pt x="10" y="127"/>
                        </a:cubicBezTo>
                        <a:cubicBezTo>
                          <a:pt x="8" y="128"/>
                          <a:pt x="8" y="131"/>
                          <a:pt x="7" y="133"/>
                        </a:cubicBezTo>
                        <a:cubicBezTo>
                          <a:pt x="4" y="133"/>
                          <a:pt x="3" y="132"/>
                          <a:pt x="0" y="131"/>
                        </a:cubicBezTo>
                        <a:cubicBezTo>
                          <a:pt x="0" y="131"/>
                          <a:pt x="0" y="131"/>
                          <a:pt x="0" y="131"/>
                        </a:cubicBezTo>
                        <a:cubicBezTo>
                          <a:pt x="0" y="130"/>
                          <a:pt x="0" y="129"/>
                          <a:pt x="0" y="128"/>
                        </a:cubicBezTo>
                        <a:cubicBezTo>
                          <a:pt x="0" y="120"/>
                          <a:pt x="4" y="116"/>
                          <a:pt x="8" y="108"/>
                        </a:cubicBezTo>
                        <a:cubicBezTo>
                          <a:pt x="9" y="106"/>
                          <a:pt x="9" y="104"/>
                          <a:pt x="11" y="102"/>
                        </a:cubicBezTo>
                        <a:cubicBezTo>
                          <a:pt x="13" y="100"/>
                          <a:pt x="15" y="101"/>
                          <a:pt x="16" y="99"/>
                        </a:cubicBezTo>
                        <a:cubicBezTo>
                          <a:pt x="18" y="98"/>
                          <a:pt x="18" y="97"/>
                          <a:pt x="19" y="96"/>
                        </a:cubicBezTo>
                        <a:cubicBezTo>
                          <a:pt x="23" y="93"/>
                          <a:pt x="26" y="91"/>
                          <a:pt x="27" y="86"/>
                        </a:cubicBezTo>
                        <a:cubicBezTo>
                          <a:pt x="28" y="86"/>
                          <a:pt x="28" y="86"/>
                          <a:pt x="28" y="86"/>
                        </a:cubicBezTo>
                        <a:cubicBezTo>
                          <a:pt x="29" y="86"/>
                          <a:pt x="30" y="87"/>
                          <a:pt x="31" y="87"/>
                        </a:cubicBezTo>
                        <a:cubicBezTo>
                          <a:pt x="33" y="87"/>
                          <a:pt x="35" y="85"/>
                          <a:pt x="35" y="83"/>
                        </a:cubicBezTo>
                        <a:cubicBezTo>
                          <a:pt x="35" y="82"/>
                          <a:pt x="34" y="82"/>
                          <a:pt x="34" y="81"/>
                        </a:cubicBezTo>
                        <a:cubicBezTo>
                          <a:pt x="34" y="81"/>
                          <a:pt x="35" y="80"/>
                          <a:pt x="35" y="80"/>
                        </a:cubicBezTo>
                        <a:cubicBezTo>
                          <a:pt x="37" y="80"/>
                          <a:pt x="38" y="80"/>
                          <a:pt x="40" y="80"/>
                        </a:cubicBezTo>
                        <a:cubicBezTo>
                          <a:pt x="42" y="80"/>
                          <a:pt x="43" y="82"/>
                          <a:pt x="46" y="82"/>
                        </a:cubicBezTo>
                        <a:cubicBezTo>
                          <a:pt x="49" y="82"/>
                          <a:pt x="49" y="78"/>
                          <a:pt x="51" y="77"/>
                        </a:cubicBezTo>
                        <a:cubicBezTo>
                          <a:pt x="52" y="77"/>
                          <a:pt x="54" y="78"/>
                          <a:pt x="55" y="77"/>
                        </a:cubicBezTo>
                        <a:cubicBezTo>
                          <a:pt x="57" y="76"/>
                          <a:pt x="57" y="74"/>
                          <a:pt x="59" y="73"/>
                        </a:cubicBezTo>
                        <a:cubicBezTo>
                          <a:pt x="62" y="72"/>
                          <a:pt x="65" y="72"/>
                          <a:pt x="66" y="70"/>
                        </a:cubicBezTo>
                        <a:cubicBezTo>
                          <a:pt x="67" y="70"/>
                          <a:pt x="68" y="70"/>
                          <a:pt x="69" y="70"/>
                        </a:cubicBezTo>
                        <a:cubicBezTo>
                          <a:pt x="70" y="70"/>
                          <a:pt x="70" y="70"/>
                          <a:pt x="71" y="70"/>
                        </a:cubicBezTo>
                        <a:cubicBezTo>
                          <a:pt x="73" y="70"/>
                          <a:pt x="73" y="70"/>
                          <a:pt x="73" y="70"/>
                        </a:cubicBezTo>
                        <a:cubicBezTo>
                          <a:pt x="77" y="68"/>
                          <a:pt x="77" y="64"/>
                          <a:pt x="77" y="59"/>
                        </a:cubicBezTo>
                        <a:cubicBezTo>
                          <a:pt x="77" y="50"/>
                          <a:pt x="74" y="41"/>
                          <a:pt x="82" y="3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4" name="Google Shape;54;p4"/>
                  <p:cNvSpPr/>
                  <p:nvPr/>
                </p:nvSpPr>
                <p:spPr>
                  <a:xfrm>
                    <a:off x="6037263" y="2060575"/>
                    <a:ext cx="288925" cy="344487"/>
                  </a:xfrm>
                  <a:custGeom>
                    <a:avLst/>
                    <a:gdLst/>
                    <a:ahLst/>
                    <a:cxnLst/>
                    <a:rect l="l" t="t" r="r" b="b"/>
                    <a:pathLst>
                      <a:path w="198" h="236" extrusionOk="0">
                        <a:moveTo>
                          <a:pt x="172" y="14"/>
                        </a:moveTo>
                        <a:cubicBezTo>
                          <a:pt x="169" y="17"/>
                          <a:pt x="168" y="21"/>
                          <a:pt x="168" y="26"/>
                        </a:cubicBezTo>
                        <a:cubicBezTo>
                          <a:pt x="168" y="30"/>
                          <a:pt x="173" y="32"/>
                          <a:pt x="173" y="36"/>
                        </a:cubicBezTo>
                        <a:cubicBezTo>
                          <a:pt x="173" y="39"/>
                          <a:pt x="173" y="39"/>
                          <a:pt x="173" y="39"/>
                        </a:cubicBezTo>
                        <a:cubicBezTo>
                          <a:pt x="170" y="39"/>
                          <a:pt x="169" y="39"/>
                          <a:pt x="166" y="39"/>
                        </a:cubicBezTo>
                        <a:cubicBezTo>
                          <a:pt x="163" y="39"/>
                          <a:pt x="160" y="38"/>
                          <a:pt x="157" y="38"/>
                        </a:cubicBezTo>
                        <a:cubicBezTo>
                          <a:pt x="156" y="38"/>
                          <a:pt x="155" y="38"/>
                          <a:pt x="155" y="38"/>
                        </a:cubicBezTo>
                        <a:cubicBezTo>
                          <a:pt x="155" y="40"/>
                          <a:pt x="155" y="40"/>
                          <a:pt x="155" y="40"/>
                        </a:cubicBezTo>
                        <a:cubicBezTo>
                          <a:pt x="155" y="44"/>
                          <a:pt x="158" y="46"/>
                          <a:pt x="158" y="51"/>
                        </a:cubicBezTo>
                        <a:cubicBezTo>
                          <a:pt x="158" y="53"/>
                          <a:pt x="158" y="55"/>
                          <a:pt x="158" y="58"/>
                        </a:cubicBezTo>
                        <a:cubicBezTo>
                          <a:pt x="158" y="60"/>
                          <a:pt x="156" y="61"/>
                          <a:pt x="154" y="63"/>
                        </a:cubicBezTo>
                        <a:cubicBezTo>
                          <a:pt x="150" y="61"/>
                          <a:pt x="150" y="61"/>
                          <a:pt x="150" y="61"/>
                        </a:cubicBezTo>
                        <a:cubicBezTo>
                          <a:pt x="149" y="62"/>
                          <a:pt x="148" y="62"/>
                          <a:pt x="148" y="64"/>
                        </a:cubicBezTo>
                        <a:cubicBezTo>
                          <a:pt x="148" y="68"/>
                          <a:pt x="152" y="70"/>
                          <a:pt x="152" y="75"/>
                        </a:cubicBezTo>
                        <a:cubicBezTo>
                          <a:pt x="152" y="77"/>
                          <a:pt x="150" y="78"/>
                          <a:pt x="150" y="80"/>
                        </a:cubicBezTo>
                        <a:cubicBezTo>
                          <a:pt x="150" y="83"/>
                          <a:pt x="152" y="83"/>
                          <a:pt x="152" y="85"/>
                        </a:cubicBezTo>
                        <a:cubicBezTo>
                          <a:pt x="153" y="90"/>
                          <a:pt x="152" y="93"/>
                          <a:pt x="154" y="97"/>
                        </a:cubicBezTo>
                        <a:cubicBezTo>
                          <a:pt x="155" y="99"/>
                          <a:pt x="157" y="98"/>
                          <a:pt x="159" y="99"/>
                        </a:cubicBezTo>
                        <a:cubicBezTo>
                          <a:pt x="163" y="101"/>
                          <a:pt x="160" y="105"/>
                          <a:pt x="161" y="110"/>
                        </a:cubicBezTo>
                        <a:cubicBezTo>
                          <a:pt x="161" y="114"/>
                          <a:pt x="168" y="113"/>
                          <a:pt x="168" y="117"/>
                        </a:cubicBezTo>
                        <a:cubicBezTo>
                          <a:pt x="168" y="119"/>
                          <a:pt x="168" y="120"/>
                          <a:pt x="167" y="121"/>
                        </a:cubicBezTo>
                        <a:cubicBezTo>
                          <a:pt x="165" y="123"/>
                          <a:pt x="163" y="124"/>
                          <a:pt x="163" y="126"/>
                        </a:cubicBezTo>
                        <a:cubicBezTo>
                          <a:pt x="163" y="129"/>
                          <a:pt x="166" y="129"/>
                          <a:pt x="167" y="132"/>
                        </a:cubicBezTo>
                        <a:cubicBezTo>
                          <a:pt x="169" y="135"/>
                          <a:pt x="167" y="139"/>
                          <a:pt x="170" y="142"/>
                        </a:cubicBezTo>
                        <a:cubicBezTo>
                          <a:pt x="174" y="141"/>
                          <a:pt x="174" y="141"/>
                          <a:pt x="174" y="141"/>
                        </a:cubicBezTo>
                        <a:cubicBezTo>
                          <a:pt x="180" y="142"/>
                          <a:pt x="183" y="146"/>
                          <a:pt x="187" y="150"/>
                        </a:cubicBezTo>
                        <a:cubicBezTo>
                          <a:pt x="189" y="152"/>
                          <a:pt x="191" y="152"/>
                          <a:pt x="192" y="153"/>
                        </a:cubicBezTo>
                        <a:cubicBezTo>
                          <a:pt x="195" y="155"/>
                          <a:pt x="194" y="157"/>
                          <a:pt x="195" y="159"/>
                        </a:cubicBezTo>
                        <a:cubicBezTo>
                          <a:pt x="197" y="163"/>
                          <a:pt x="198" y="165"/>
                          <a:pt x="198" y="169"/>
                        </a:cubicBezTo>
                        <a:cubicBezTo>
                          <a:pt x="198" y="171"/>
                          <a:pt x="197" y="172"/>
                          <a:pt x="197" y="174"/>
                        </a:cubicBezTo>
                        <a:cubicBezTo>
                          <a:pt x="197" y="180"/>
                          <a:pt x="198" y="184"/>
                          <a:pt x="198" y="190"/>
                        </a:cubicBezTo>
                        <a:cubicBezTo>
                          <a:pt x="198" y="193"/>
                          <a:pt x="195" y="193"/>
                          <a:pt x="193" y="194"/>
                        </a:cubicBezTo>
                        <a:cubicBezTo>
                          <a:pt x="191" y="195"/>
                          <a:pt x="189" y="197"/>
                          <a:pt x="189" y="200"/>
                        </a:cubicBezTo>
                        <a:cubicBezTo>
                          <a:pt x="189" y="203"/>
                          <a:pt x="190" y="205"/>
                          <a:pt x="188" y="207"/>
                        </a:cubicBezTo>
                        <a:cubicBezTo>
                          <a:pt x="187" y="209"/>
                          <a:pt x="185" y="208"/>
                          <a:pt x="183" y="210"/>
                        </a:cubicBezTo>
                        <a:cubicBezTo>
                          <a:pt x="179" y="212"/>
                          <a:pt x="178" y="216"/>
                          <a:pt x="174" y="219"/>
                        </a:cubicBezTo>
                        <a:cubicBezTo>
                          <a:pt x="170" y="224"/>
                          <a:pt x="166" y="226"/>
                          <a:pt x="165" y="233"/>
                        </a:cubicBezTo>
                        <a:cubicBezTo>
                          <a:pt x="165" y="233"/>
                          <a:pt x="165" y="233"/>
                          <a:pt x="165" y="233"/>
                        </a:cubicBezTo>
                        <a:cubicBezTo>
                          <a:pt x="162" y="234"/>
                          <a:pt x="159" y="236"/>
                          <a:pt x="155" y="236"/>
                        </a:cubicBezTo>
                        <a:cubicBezTo>
                          <a:pt x="149" y="236"/>
                          <a:pt x="147" y="231"/>
                          <a:pt x="142" y="229"/>
                        </a:cubicBezTo>
                        <a:cubicBezTo>
                          <a:pt x="133" y="226"/>
                          <a:pt x="128" y="224"/>
                          <a:pt x="121" y="218"/>
                        </a:cubicBezTo>
                        <a:cubicBezTo>
                          <a:pt x="111" y="209"/>
                          <a:pt x="105" y="205"/>
                          <a:pt x="98" y="194"/>
                        </a:cubicBezTo>
                        <a:cubicBezTo>
                          <a:pt x="97" y="191"/>
                          <a:pt x="96" y="189"/>
                          <a:pt x="94" y="186"/>
                        </a:cubicBezTo>
                        <a:cubicBezTo>
                          <a:pt x="88" y="182"/>
                          <a:pt x="84" y="181"/>
                          <a:pt x="78" y="179"/>
                        </a:cubicBezTo>
                        <a:cubicBezTo>
                          <a:pt x="74" y="177"/>
                          <a:pt x="71" y="175"/>
                          <a:pt x="66" y="175"/>
                        </a:cubicBezTo>
                        <a:cubicBezTo>
                          <a:pt x="59" y="175"/>
                          <a:pt x="59" y="175"/>
                          <a:pt x="59" y="175"/>
                        </a:cubicBezTo>
                        <a:cubicBezTo>
                          <a:pt x="53" y="175"/>
                          <a:pt x="50" y="173"/>
                          <a:pt x="45" y="171"/>
                        </a:cubicBezTo>
                        <a:cubicBezTo>
                          <a:pt x="42" y="169"/>
                          <a:pt x="40" y="170"/>
                          <a:pt x="37" y="169"/>
                        </a:cubicBezTo>
                        <a:cubicBezTo>
                          <a:pt x="29" y="166"/>
                          <a:pt x="26" y="161"/>
                          <a:pt x="21" y="154"/>
                        </a:cubicBezTo>
                        <a:cubicBezTo>
                          <a:pt x="19" y="151"/>
                          <a:pt x="18" y="149"/>
                          <a:pt x="16" y="147"/>
                        </a:cubicBezTo>
                        <a:cubicBezTo>
                          <a:pt x="12" y="143"/>
                          <a:pt x="9" y="143"/>
                          <a:pt x="7" y="139"/>
                        </a:cubicBezTo>
                        <a:cubicBezTo>
                          <a:pt x="5" y="136"/>
                          <a:pt x="5" y="134"/>
                          <a:pt x="4" y="130"/>
                        </a:cubicBezTo>
                        <a:cubicBezTo>
                          <a:pt x="2" y="124"/>
                          <a:pt x="0" y="121"/>
                          <a:pt x="0" y="115"/>
                        </a:cubicBezTo>
                        <a:cubicBezTo>
                          <a:pt x="0" y="103"/>
                          <a:pt x="7" y="95"/>
                          <a:pt x="17" y="89"/>
                        </a:cubicBezTo>
                        <a:cubicBezTo>
                          <a:pt x="21" y="87"/>
                          <a:pt x="22" y="83"/>
                          <a:pt x="27" y="81"/>
                        </a:cubicBezTo>
                        <a:cubicBezTo>
                          <a:pt x="30" y="80"/>
                          <a:pt x="32" y="80"/>
                          <a:pt x="35" y="78"/>
                        </a:cubicBezTo>
                        <a:cubicBezTo>
                          <a:pt x="38" y="76"/>
                          <a:pt x="40" y="76"/>
                          <a:pt x="43" y="74"/>
                        </a:cubicBezTo>
                        <a:cubicBezTo>
                          <a:pt x="45" y="73"/>
                          <a:pt x="44" y="69"/>
                          <a:pt x="46" y="68"/>
                        </a:cubicBezTo>
                        <a:cubicBezTo>
                          <a:pt x="49" y="66"/>
                          <a:pt x="51" y="68"/>
                          <a:pt x="54" y="67"/>
                        </a:cubicBezTo>
                        <a:cubicBezTo>
                          <a:pt x="64" y="63"/>
                          <a:pt x="66" y="52"/>
                          <a:pt x="77" y="52"/>
                        </a:cubicBezTo>
                        <a:cubicBezTo>
                          <a:pt x="79" y="52"/>
                          <a:pt x="80" y="53"/>
                          <a:pt x="82" y="53"/>
                        </a:cubicBezTo>
                        <a:cubicBezTo>
                          <a:pt x="87" y="53"/>
                          <a:pt x="87" y="53"/>
                          <a:pt x="87" y="53"/>
                        </a:cubicBezTo>
                        <a:cubicBezTo>
                          <a:pt x="90" y="53"/>
                          <a:pt x="92" y="54"/>
                          <a:pt x="95" y="54"/>
                        </a:cubicBezTo>
                        <a:cubicBezTo>
                          <a:pt x="105" y="54"/>
                          <a:pt x="111" y="47"/>
                          <a:pt x="117" y="38"/>
                        </a:cubicBezTo>
                        <a:cubicBezTo>
                          <a:pt x="122" y="30"/>
                          <a:pt x="126" y="27"/>
                          <a:pt x="131" y="19"/>
                        </a:cubicBezTo>
                        <a:cubicBezTo>
                          <a:pt x="133" y="15"/>
                          <a:pt x="135" y="12"/>
                          <a:pt x="136" y="7"/>
                        </a:cubicBezTo>
                        <a:cubicBezTo>
                          <a:pt x="137" y="5"/>
                          <a:pt x="137" y="2"/>
                          <a:pt x="137" y="0"/>
                        </a:cubicBezTo>
                        <a:cubicBezTo>
                          <a:pt x="137" y="0"/>
                          <a:pt x="137" y="0"/>
                          <a:pt x="137" y="0"/>
                        </a:cubicBezTo>
                        <a:cubicBezTo>
                          <a:pt x="139" y="1"/>
                          <a:pt x="140" y="3"/>
                          <a:pt x="142" y="4"/>
                        </a:cubicBezTo>
                        <a:cubicBezTo>
                          <a:pt x="147" y="7"/>
                          <a:pt x="150" y="5"/>
                          <a:pt x="155" y="6"/>
                        </a:cubicBezTo>
                        <a:cubicBezTo>
                          <a:pt x="158" y="7"/>
                          <a:pt x="158" y="8"/>
                          <a:pt x="161" y="9"/>
                        </a:cubicBezTo>
                        <a:cubicBezTo>
                          <a:pt x="165" y="12"/>
                          <a:pt x="168" y="11"/>
                          <a:pt x="172" y="1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5" name="Google Shape;55;p4"/>
                  <p:cNvSpPr/>
                  <p:nvPr/>
                </p:nvSpPr>
                <p:spPr>
                  <a:xfrm>
                    <a:off x="6238875" y="2587625"/>
                    <a:ext cx="385763" cy="346075"/>
                  </a:xfrm>
                  <a:custGeom>
                    <a:avLst/>
                    <a:gdLst/>
                    <a:ahLst/>
                    <a:cxnLst/>
                    <a:rect l="l" t="t" r="r" b="b"/>
                    <a:pathLst>
                      <a:path w="265" h="238" extrusionOk="0">
                        <a:moveTo>
                          <a:pt x="51" y="71"/>
                        </a:moveTo>
                        <a:cubicBezTo>
                          <a:pt x="50" y="77"/>
                          <a:pt x="44" y="79"/>
                          <a:pt x="42" y="84"/>
                        </a:cubicBezTo>
                        <a:cubicBezTo>
                          <a:pt x="43" y="85"/>
                          <a:pt x="44" y="86"/>
                          <a:pt x="45" y="86"/>
                        </a:cubicBezTo>
                        <a:cubicBezTo>
                          <a:pt x="47" y="86"/>
                          <a:pt x="47" y="84"/>
                          <a:pt x="48" y="83"/>
                        </a:cubicBezTo>
                        <a:cubicBezTo>
                          <a:pt x="52" y="80"/>
                          <a:pt x="54" y="77"/>
                          <a:pt x="54" y="73"/>
                        </a:cubicBezTo>
                        <a:cubicBezTo>
                          <a:pt x="54" y="71"/>
                          <a:pt x="52" y="71"/>
                          <a:pt x="51" y="71"/>
                        </a:cubicBezTo>
                        <a:close/>
                        <a:moveTo>
                          <a:pt x="265" y="65"/>
                        </a:moveTo>
                        <a:cubicBezTo>
                          <a:pt x="263" y="70"/>
                          <a:pt x="261" y="73"/>
                          <a:pt x="260" y="78"/>
                        </a:cubicBezTo>
                        <a:cubicBezTo>
                          <a:pt x="259" y="82"/>
                          <a:pt x="260" y="85"/>
                          <a:pt x="258" y="89"/>
                        </a:cubicBezTo>
                        <a:cubicBezTo>
                          <a:pt x="256" y="93"/>
                          <a:pt x="251" y="94"/>
                          <a:pt x="247" y="97"/>
                        </a:cubicBezTo>
                        <a:cubicBezTo>
                          <a:pt x="244" y="101"/>
                          <a:pt x="243" y="104"/>
                          <a:pt x="242" y="109"/>
                        </a:cubicBezTo>
                        <a:cubicBezTo>
                          <a:pt x="238" y="118"/>
                          <a:pt x="236" y="122"/>
                          <a:pt x="234" y="132"/>
                        </a:cubicBezTo>
                        <a:cubicBezTo>
                          <a:pt x="233" y="131"/>
                          <a:pt x="233" y="131"/>
                          <a:pt x="233" y="131"/>
                        </a:cubicBezTo>
                        <a:cubicBezTo>
                          <a:pt x="232" y="137"/>
                          <a:pt x="226" y="139"/>
                          <a:pt x="223" y="145"/>
                        </a:cubicBezTo>
                        <a:cubicBezTo>
                          <a:pt x="221" y="150"/>
                          <a:pt x="223" y="156"/>
                          <a:pt x="217" y="159"/>
                        </a:cubicBezTo>
                        <a:cubicBezTo>
                          <a:pt x="210" y="164"/>
                          <a:pt x="204" y="166"/>
                          <a:pt x="200" y="173"/>
                        </a:cubicBezTo>
                        <a:cubicBezTo>
                          <a:pt x="194" y="190"/>
                          <a:pt x="177" y="190"/>
                          <a:pt x="165" y="203"/>
                        </a:cubicBezTo>
                        <a:cubicBezTo>
                          <a:pt x="163" y="205"/>
                          <a:pt x="161" y="205"/>
                          <a:pt x="160" y="207"/>
                        </a:cubicBezTo>
                        <a:cubicBezTo>
                          <a:pt x="160" y="208"/>
                          <a:pt x="159" y="210"/>
                          <a:pt x="158" y="211"/>
                        </a:cubicBezTo>
                        <a:cubicBezTo>
                          <a:pt x="154" y="213"/>
                          <a:pt x="151" y="213"/>
                          <a:pt x="147" y="215"/>
                        </a:cubicBezTo>
                        <a:cubicBezTo>
                          <a:pt x="139" y="219"/>
                          <a:pt x="138" y="229"/>
                          <a:pt x="129" y="230"/>
                        </a:cubicBezTo>
                        <a:cubicBezTo>
                          <a:pt x="126" y="230"/>
                          <a:pt x="126" y="230"/>
                          <a:pt x="126" y="230"/>
                        </a:cubicBezTo>
                        <a:cubicBezTo>
                          <a:pt x="123" y="230"/>
                          <a:pt x="121" y="229"/>
                          <a:pt x="120" y="231"/>
                        </a:cubicBezTo>
                        <a:cubicBezTo>
                          <a:pt x="117" y="234"/>
                          <a:pt x="117" y="238"/>
                          <a:pt x="113" y="238"/>
                        </a:cubicBezTo>
                        <a:cubicBezTo>
                          <a:pt x="107" y="238"/>
                          <a:pt x="107" y="238"/>
                          <a:pt x="107" y="238"/>
                        </a:cubicBezTo>
                        <a:cubicBezTo>
                          <a:pt x="105" y="238"/>
                          <a:pt x="104" y="236"/>
                          <a:pt x="102" y="236"/>
                        </a:cubicBezTo>
                        <a:cubicBezTo>
                          <a:pt x="101" y="236"/>
                          <a:pt x="101" y="237"/>
                          <a:pt x="100" y="237"/>
                        </a:cubicBezTo>
                        <a:cubicBezTo>
                          <a:pt x="99" y="230"/>
                          <a:pt x="99" y="223"/>
                          <a:pt x="93" y="221"/>
                        </a:cubicBezTo>
                        <a:cubicBezTo>
                          <a:pt x="94" y="215"/>
                          <a:pt x="96" y="213"/>
                          <a:pt x="96" y="207"/>
                        </a:cubicBezTo>
                        <a:cubicBezTo>
                          <a:pt x="96" y="200"/>
                          <a:pt x="91" y="196"/>
                          <a:pt x="85" y="193"/>
                        </a:cubicBezTo>
                        <a:cubicBezTo>
                          <a:pt x="80" y="191"/>
                          <a:pt x="76" y="189"/>
                          <a:pt x="71" y="189"/>
                        </a:cubicBezTo>
                        <a:cubicBezTo>
                          <a:pt x="64" y="189"/>
                          <a:pt x="61" y="193"/>
                          <a:pt x="55" y="197"/>
                        </a:cubicBezTo>
                        <a:cubicBezTo>
                          <a:pt x="53" y="198"/>
                          <a:pt x="53" y="200"/>
                          <a:pt x="51" y="200"/>
                        </a:cubicBezTo>
                        <a:cubicBezTo>
                          <a:pt x="48" y="200"/>
                          <a:pt x="47" y="196"/>
                          <a:pt x="45" y="194"/>
                        </a:cubicBezTo>
                        <a:cubicBezTo>
                          <a:pt x="40" y="191"/>
                          <a:pt x="38" y="188"/>
                          <a:pt x="38" y="182"/>
                        </a:cubicBezTo>
                        <a:cubicBezTo>
                          <a:pt x="38" y="180"/>
                          <a:pt x="40" y="180"/>
                          <a:pt x="42" y="178"/>
                        </a:cubicBezTo>
                        <a:cubicBezTo>
                          <a:pt x="45" y="173"/>
                          <a:pt x="48" y="169"/>
                          <a:pt x="48" y="163"/>
                        </a:cubicBezTo>
                        <a:cubicBezTo>
                          <a:pt x="48" y="159"/>
                          <a:pt x="45" y="156"/>
                          <a:pt x="42" y="156"/>
                        </a:cubicBezTo>
                        <a:cubicBezTo>
                          <a:pt x="37" y="156"/>
                          <a:pt x="34" y="159"/>
                          <a:pt x="31" y="163"/>
                        </a:cubicBezTo>
                        <a:cubicBezTo>
                          <a:pt x="30" y="164"/>
                          <a:pt x="28" y="164"/>
                          <a:pt x="28" y="166"/>
                        </a:cubicBezTo>
                        <a:cubicBezTo>
                          <a:pt x="28" y="168"/>
                          <a:pt x="31" y="169"/>
                          <a:pt x="31" y="170"/>
                        </a:cubicBezTo>
                        <a:cubicBezTo>
                          <a:pt x="31" y="171"/>
                          <a:pt x="30" y="172"/>
                          <a:pt x="30" y="173"/>
                        </a:cubicBezTo>
                        <a:cubicBezTo>
                          <a:pt x="30" y="173"/>
                          <a:pt x="31" y="173"/>
                          <a:pt x="31" y="174"/>
                        </a:cubicBezTo>
                        <a:cubicBezTo>
                          <a:pt x="32" y="173"/>
                          <a:pt x="33" y="172"/>
                          <a:pt x="34" y="170"/>
                        </a:cubicBezTo>
                        <a:cubicBezTo>
                          <a:pt x="34" y="174"/>
                          <a:pt x="33" y="176"/>
                          <a:pt x="34" y="180"/>
                        </a:cubicBezTo>
                        <a:cubicBezTo>
                          <a:pt x="32" y="180"/>
                          <a:pt x="32" y="180"/>
                          <a:pt x="32" y="180"/>
                        </a:cubicBezTo>
                        <a:cubicBezTo>
                          <a:pt x="32" y="180"/>
                          <a:pt x="31" y="180"/>
                          <a:pt x="30" y="180"/>
                        </a:cubicBezTo>
                        <a:cubicBezTo>
                          <a:pt x="30" y="184"/>
                          <a:pt x="26" y="186"/>
                          <a:pt x="21" y="186"/>
                        </a:cubicBezTo>
                        <a:cubicBezTo>
                          <a:pt x="18" y="186"/>
                          <a:pt x="17" y="184"/>
                          <a:pt x="15" y="182"/>
                        </a:cubicBezTo>
                        <a:cubicBezTo>
                          <a:pt x="10" y="180"/>
                          <a:pt x="8" y="178"/>
                          <a:pt x="5" y="173"/>
                        </a:cubicBezTo>
                        <a:cubicBezTo>
                          <a:pt x="3" y="171"/>
                          <a:pt x="0" y="170"/>
                          <a:pt x="0" y="166"/>
                        </a:cubicBezTo>
                        <a:cubicBezTo>
                          <a:pt x="0" y="164"/>
                          <a:pt x="4" y="164"/>
                          <a:pt x="6" y="162"/>
                        </a:cubicBezTo>
                        <a:cubicBezTo>
                          <a:pt x="9" y="161"/>
                          <a:pt x="9" y="159"/>
                          <a:pt x="12" y="157"/>
                        </a:cubicBezTo>
                        <a:cubicBezTo>
                          <a:pt x="15" y="154"/>
                          <a:pt x="17" y="153"/>
                          <a:pt x="19" y="149"/>
                        </a:cubicBezTo>
                        <a:cubicBezTo>
                          <a:pt x="21" y="145"/>
                          <a:pt x="24" y="144"/>
                          <a:pt x="27" y="141"/>
                        </a:cubicBezTo>
                        <a:cubicBezTo>
                          <a:pt x="30" y="136"/>
                          <a:pt x="31" y="132"/>
                          <a:pt x="35" y="128"/>
                        </a:cubicBezTo>
                        <a:cubicBezTo>
                          <a:pt x="36" y="128"/>
                          <a:pt x="37" y="129"/>
                          <a:pt x="38" y="129"/>
                        </a:cubicBezTo>
                        <a:cubicBezTo>
                          <a:pt x="40" y="129"/>
                          <a:pt x="41" y="127"/>
                          <a:pt x="41" y="125"/>
                        </a:cubicBezTo>
                        <a:cubicBezTo>
                          <a:pt x="41" y="122"/>
                          <a:pt x="38" y="122"/>
                          <a:pt x="38" y="119"/>
                        </a:cubicBezTo>
                        <a:cubicBezTo>
                          <a:pt x="38" y="117"/>
                          <a:pt x="41" y="117"/>
                          <a:pt x="43" y="116"/>
                        </a:cubicBezTo>
                        <a:cubicBezTo>
                          <a:pt x="47" y="113"/>
                          <a:pt x="50" y="111"/>
                          <a:pt x="53" y="107"/>
                        </a:cubicBezTo>
                        <a:cubicBezTo>
                          <a:pt x="61" y="99"/>
                          <a:pt x="55" y="89"/>
                          <a:pt x="62" y="82"/>
                        </a:cubicBezTo>
                        <a:cubicBezTo>
                          <a:pt x="66" y="78"/>
                          <a:pt x="70" y="77"/>
                          <a:pt x="72" y="72"/>
                        </a:cubicBezTo>
                        <a:cubicBezTo>
                          <a:pt x="75" y="67"/>
                          <a:pt x="75" y="63"/>
                          <a:pt x="79" y="57"/>
                        </a:cubicBezTo>
                        <a:cubicBezTo>
                          <a:pt x="81" y="53"/>
                          <a:pt x="83" y="49"/>
                          <a:pt x="84" y="46"/>
                        </a:cubicBezTo>
                        <a:cubicBezTo>
                          <a:pt x="84" y="46"/>
                          <a:pt x="84" y="46"/>
                          <a:pt x="84" y="46"/>
                        </a:cubicBezTo>
                        <a:cubicBezTo>
                          <a:pt x="84" y="46"/>
                          <a:pt x="84" y="46"/>
                          <a:pt x="85" y="46"/>
                        </a:cubicBezTo>
                        <a:cubicBezTo>
                          <a:pt x="89" y="46"/>
                          <a:pt x="91" y="48"/>
                          <a:pt x="95" y="51"/>
                        </a:cubicBezTo>
                        <a:cubicBezTo>
                          <a:pt x="95" y="51"/>
                          <a:pt x="96" y="52"/>
                          <a:pt x="97" y="52"/>
                        </a:cubicBezTo>
                        <a:cubicBezTo>
                          <a:pt x="98" y="52"/>
                          <a:pt x="98" y="52"/>
                          <a:pt x="100" y="52"/>
                        </a:cubicBezTo>
                        <a:cubicBezTo>
                          <a:pt x="100" y="52"/>
                          <a:pt x="100" y="53"/>
                          <a:pt x="100" y="53"/>
                        </a:cubicBezTo>
                        <a:cubicBezTo>
                          <a:pt x="100" y="55"/>
                          <a:pt x="100" y="55"/>
                          <a:pt x="100" y="55"/>
                        </a:cubicBezTo>
                        <a:cubicBezTo>
                          <a:pt x="100" y="59"/>
                          <a:pt x="100" y="59"/>
                          <a:pt x="100" y="59"/>
                        </a:cubicBezTo>
                        <a:cubicBezTo>
                          <a:pt x="102" y="56"/>
                          <a:pt x="103" y="52"/>
                          <a:pt x="106" y="52"/>
                        </a:cubicBezTo>
                        <a:cubicBezTo>
                          <a:pt x="109" y="52"/>
                          <a:pt x="109" y="52"/>
                          <a:pt x="109" y="52"/>
                        </a:cubicBezTo>
                        <a:cubicBezTo>
                          <a:pt x="109" y="51"/>
                          <a:pt x="109" y="51"/>
                          <a:pt x="109" y="51"/>
                        </a:cubicBezTo>
                        <a:cubicBezTo>
                          <a:pt x="108" y="51"/>
                          <a:pt x="108" y="51"/>
                          <a:pt x="108" y="51"/>
                        </a:cubicBezTo>
                        <a:cubicBezTo>
                          <a:pt x="111" y="51"/>
                          <a:pt x="112" y="51"/>
                          <a:pt x="114" y="51"/>
                        </a:cubicBezTo>
                        <a:cubicBezTo>
                          <a:pt x="117" y="51"/>
                          <a:pt x="120" y="49"/>
                          <a:pt x="121" y="46"/>
                        </a:cubicBezTo>
                        <a:cubicBezTo>
                          <a:pt x="119" y="46"/>
                          <a:pt x="119" y="47"/>
                          <a:pt x="117" y="47"/>
                        </a:cubicBezTo>
                        <a:cubicBezTo>
                          <a:pt x="115" y="47"/>
                          <a:pt x="113" y="45"/>
                          <a:pt x="113" y="43"/>
                        </a:cubicBezTo>
                        <a:cubicBezTo>
                          <a:pt x="113" y="40"/>
                          <a:pt x="117" y="41"/>
                          <a:pt x="119" y="41"/>
                        </a:cubicBezTo>
                        <a:cubicBezTo>
                          <a:pt x="121" y="41"/>
                          <a:pt x="122" y="39"/>
                          <a:pt x="124" y="38"/>
                        </a:cubicBezTo>
                        <a:cubicBezTo>
                          <a:pt x="125" y="38"/>
                          <a:pt x="127" y="38"/>
                          <a:pt x="127" y="37"/>
                        </a:cubicBezTo>
                        <a:cubicBezTo>
                          <a:pt x="128" y="35"/>
                          <a:pt x="128" y="34"/>
                          <a:pt x="128" y="33"/>
                        </a:cubicBezTo>
                        <a:cubicBezTo>
                          <a:pt x="129" y="31"/>
                          <a:pt x="130" y="32"/>
                          <a:pt x="132" y="31"/>
                        </a:cubicBezTo>
                        <a:cubicBezTo>
                          <a:pt x="133" y="30"/>
                          <a:pt x="132" y="29"/>
                          <a:pt x="133" y="28"/>
                        </a:cubicBezTo>
                        <a:cubicBezTo>
                          <a:pt x="135" y="26"/>
                          <a:pt x="137" y="27"/>
                          <a:pt x="138" y="26"/>
                        </a:cubicBezTo>
                        <a:cubicBezTo>
                          <a:pt x="140" y="24"/>
                          <a:pt x="141" y="22"/>
                          <a:pt x="143" y="22"/>
                        </a:cubicBezTo>
                        <a:cubicBezTo>
                          <a:pt x="144" y="22"/>
                          <a:pt x="144" y="23"/>
                          <a:pt x="145" y="23"/>
                        </a:cubicBezTo>
                        <a:cubicBezTo>
                          <a:pt x="148" y="23"/>
                          <a:pt x="148" y="19"/>
                          <a:pt x="150" y="16"/>
                        </a:cubicBezTo>
                        <a:cubicBezTo>
                          <a:pt x="151" y="14"/>
                          <a:pt x="154" y="13"/>
                          <a:pt x="156" y="12"/>
                        </a:cubicBezTo>
                        <a:cubicBezTo>
                          <a:pt x="163" y="10"/>
                          <a:pt x="164" y="5"/>
                          <a:pt x="169" y="0"/>
                        </a:cubicBezTo>
                        <a:cubicBezTo>
                          <a:pt x="167" y="7"/>
                          <a:pt x="165" y="9"/>
                          <a:pt x="162" y="15"/>
                        </a:cubicBezTo>
                        <a:cubicBezTo>
                          <a:pt x="160" y="17"/>
                          <a:pt x="161" y="19"/>
                          <a:pt x="160" y="22"/>
                        </a:cubicBezTo>
                        <a:cubicBezTo>
                          <a:pt x="156" y="27"/>
                          <a:pt x="153" y="30"/>
                          <a:pt x="151" y="36"/>
                        </a:cubicBezTo>
                        <a:cubicBezTo>
                          <a:pt x="150" y="38"/>
                          <a:pt x="148" y="39"/>
                          <a:pt x="148" y="41"/>
                        </a:cubicBezTo>
                        <a:cubicBezTo>
                          <a:pt x="148" y="43"/>
                          <a:pt x="150" y="44"/>
                          <a:pt x="151" y="45"/>
                        </a:cubicBezTo>
                        <a:cubicBezTo>
                          <a:pt x="153" y="43"/>
                          <a:pt x="154" y="40"/>
                          <a:pt x="157" y="40"/>
                        </a:cubicBezTo>
                        <a:cubicBezTo>
                          <a:pt x="158" y="40"/>
                          <a:pt x="160" y="41"/>
                          <a:pt x="160" y="42"/>
                        </a:cubicBezTo>
                        <a:cubicBezTo>
                          <a:pt x="160" y="43"/>
                          <a:pt x="160" y="44"/>
                          <a:pt x="160" y="45"/>
                        </a:cubicBezTo>
                        <a:cubicBezTo>
                          <a:pt x="160" y="48"/>
                          <a:pt x="164" y="47"/>
                          <a:pt x="167" y="47"/>
                        </a:cubicBezTo>
                        <a:cubicBezTo>
                          <a:pt x="171" y="47"/>
                          <a:pt x="172" y="45"/>
                          <a:pt x="176" y="45"/>
                        </a:cubicBezTo>
                        <a:cubicBezTo>
                          <a:pt x="181" y="45"/>
                          <a:pt x="186" y="46"/>
                          <a:pt x="186" y="51"/>
                        </a:cubicBezTo>
                        <a:cubicBezTo>
                          <a:pt x="186" y="54"/>
                          <a:pt x="184" y="55"/>
                          <a:pt x="184" y="58"/>
                        </a:cubicBezTo>
                        <a:cubicBezTo>
                          <a:pt x="184" y="60"/>
                          <a:pt x="186" y="62"/>
                          <a:pt x="189" y="62"/>
                        </a:cubicBezTo>
                        <a:cubicBezTo>
                          <a:pt x="190" y="62"/>
                          <a:pt x="190" y="62"/>
                          <a:pt x="191" y="62"/>
                        </a:cubicBezTo>
                        <a:cubicBezTo>
                          <a:pt x="193" y="62"/>
                          <a:pt x="193" y="62"/>
                          <a:pt x="193" y="62"/>
                        </a:cubicBezTo>
                        <a:cubicBezTo>
                          <a:pt x="193" y="61"/>
                          <a:pt x="194" y="59"/>
                          <a:pt x="196" y="59"/>
                        </a:cubicBezTo>
                        <a:cubicBezTo>
                          <a:pt x="198" y="59"/>
                          <a:pt x="198" y="61"/>
                          <a:pt x="200" y="61"/>
                        </a:cubicBezTo>
                        <a:cubicBezTo>
                          <a:pt x="202" y="61"/>
                          <a:pt x="203" y="59"/>
                          <a:pt x="204" y="57"/>
                        </a:cubicBezTo>
                        <a:cubicBezTo>
                          <a:pt x="206" y="56"/>
                          <a:pt x="208" y="57"/>
                          <a:pt x="210" y="56"/>
                        </a:cubicBezTo>
                        <a:cubicBezTo>
                          <a:pt x="212" y="56"/>
                          <a:pt x="212" y="54"/>
                          <a:pt x="214" y="54"/>
                        </a:cubicBezTo>
                        <a:cubicBezTo>
                          <a:pt x="216" y="54"/>
                          <a:pt x="217" y="55"/>
                          <a:pt x="219" y="55"/>
                        </a:cubicBezTo>
                        <a:cubicBezTo>
                          <a:pt x="221" y="55"/>
                          <a:pt x="221" y="54"/>
                          <a:pt x="223" y="53"/>
                        </a:cubicBezTo>
                        <a:cubicBezTo>
                          <a:pt x="229" y="52"/>
                          <a:pt x="232" y="49"/>
                          <a:pt x="238" y="46"/>
                        </a:cubicBezTo>
                        <a:cubicBezTo>
                          <a:pt x="241" y="46"/>
                          <a:pt x="242" y="46"/>
                          <a:pt x="244" y="46"/>
                        </a:cubicBezTo>
                        <a:cubicBezTo>
                          <a:pt x="250" y="46"/>
                          <a:pt x="257" y="45"/>
                          <a:pt x="258" y="50"/>
                        </a:cubicBezTo>
                        <a:cubicBezTo>
                          <a:pt x="259" y="53"/>
                          <a:pt x="262" y="54"/>
                          <a:pt x="263" y="57"/>
                        </a:cubicBezTo>
                        <a:cubicBezTo>
                          <a:pt x="264" y="60"/>
                          <a:pt x="262" y="63"/>
                          <a:pt x="265" y="6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6" name="Google Shape;56;p4"/>
                  <p:cNvSpPr/>
                  <p:nvPr/>
                </p:nvSpPr>
                <p:spPr>
                  <a:xfrm>
                    <a:off x="5800725" y="2652713"/>
                    <a:ext cx="388938" cy="557212"/>
                  </a:xfrm>
                  <a:custGeom>
                    <a:avLst/>
                    <a:gdLst/>
                    <a:ahLst/>
                    <a:cxnLst/>
                    <a:rect l="l" t="t" r="r" b="b"/>
                    <a:pathLst>
                      <a:path w="266" h="382" extrusionOk="0">
                        <a:moveTo>
                          <a:pt x="121" y="95"/>
                        </a:moveTo>
                        <a:cubicBezTo>
                          <a:pt x="122" y="98"/>
                          <a:pt x="124" y="99"/>
                          <a:pt x="124" y="101"/>
                        </a:cubicBezTo>
                        <a:cubicBezTo>
                          <a:pt x="124" y="105"/>
                          <a:pt x="121" y="106"/>
                          <a:pt x="118" y="109"/>
                        </a:cubicBezTo>
                        <a:cubicBezTo>
                          <a:pt x="115" y="112"/>
                          <a:pt x="113" y="114"/>
                          <a:pt x="111" y="118"/>
                        </a:cubicBezTo>
                        <a:cubicBezTo>
                          <a:pt x="110" y="120"/>
                          <a:pt x="108" y="121"/>
                          <a:pt x="108" y="123"/>
                        </a:cubicBezTo>
                        <a:cubicBezTo>
                          <a:pt x="108" y="125"/>
                          <a:pt x="112" y="126"/>
                          <a:pt x="112" y="129"/>
                        </a:cubicBezTo>
                        <a:cubicBezTo>
                          <a:pt x="112" y="134"/>
                          <a:pt x="104" y="133"/>
                          <a:pt x="102" y="138"/>
                        </a:cubicBezTo>
                        <a:cubicBezTo>
                          <a:pt x="101" y="143"/>
                          <a:pt x="98" y="145"/>
                          <a:pt x="93" y="146"/>
                        </a:cubicBezTo>
                        <a:cubicBezTo>
                          <a:pt x="93" y="146"/>
                          <a:pt x="93" y="146"/>
                          <a:pt x="93" y="146"/>
                        </a:cubicBezTo>
                        <a:cubicBezTo>
                          <a:pt x="91" y="146"/>
                          <a:pt x="89" y="144"/>
                          <a:pt x="87" y="144"/>
                        </a:cubicBezTo>
                        <a:cubicBezTo>
                          <a:pt x="84" y="144"/>
                          <a:pt x="83" y="146"/>
                          <a:pt x="80" y="146"/>
                        </a:cubicBezTo>
                        <a:cubicBezTo>
                          <a:pt x="80" y="147"/>
                          <a:pt x="80" y="147"/>
                          <a:pt x="80" y="147"/>
                        </a:cubicBezTo>
                        <a:cubicBezTo>
                          <a:pt x="80" y="149"/>
                          <a:pt x="81" y="149"/>
                          <a:pt x="81" y="151"/>
                        </a:cubicBezTo>
                        <a:cubicBezTo>
                          <a:pt x="81" y="154"/>
                          <a:pt x="81" y="156"/>
                          <a:pt x="79" y="157"/>
                        </a:cubicBezTo>
                        <a:cubicBezTo>
                          <a:pt x="78" y="158"/>
                          <a:pt x="76" y="158"/>
                          <a:pt x="75" y="160"/>
                        </a:cubicBezTo>
                        <a:cubicBezTo>
                          <a:pt x="75" y="161"/>
                          <a:pt x="75" y="162"/>
                          <a:pt x="75" y="163"/>
                        </a:cubicBezTo>
                        <a:cubicBezTo>
                          <a:pt x="74" y="166"/>
                          <a:pt x="72" y="167"/>
                          <a:pt x="70" y="169"/>
                        </a:cubicBezTo>
                        <a:cubicBezTo>
                          <a:pt x="69" y="168"/>
                          <a:pt x="68" y="167"/>
                          <a:pt x="67" y="166"/>
                        </a:cubicBezTo>
                        <a:cubicBezTo>
                          <a:pt x="65" y="171"/>
                          <a:pt x="61" y="173"/>
                          <a:pt x="55" y="173"/>
                        </a:cubicBezTo>
                        <a:cubicBezTo>
                          <a:pt x="53" y="173"/>
                          <a:pt x="52" y="171"/>
                          <a:pt x="49" y="171"/>
                        </a:cubicBezTo>
                        <a:cubicBezTo>
                          <a:pt x="46" y="171"/>
                          <a:pt x="45" y="174"/>
                          <a:pt x="42" y="176"/>
                        </a:cubicBezTo>
                        <a:cubicBezTo>
                          <a:pt x="40" y="177"/>
                          <a:pt x="39" y="176"/>
                          <a:pt x="38" y="177"/>
                        </a:cubicBezTo>
                        <a:cubicBezTo>
                          <a:pt x="36" y="179"/>
                          <a:pt x="37" y="181"/>
                          <a:pt x="36" y="183"/>
                        </a:cubicBezTo>
                        <a:cubicBezTo>
                          <a:pt x="33" y="187"/>
                          <a:pt x="31" y="189"/>
                          <a:pt x="31" y="193"/>
                        </a:cubicBezTo>
                        <a:cubicBezTo>
                          <a:pt x="31" y="195"/>
                          <a:pt x="33" y="196"/>
                          <a:pt x="33" y="198"/>
                        </a:cubicBezTo>
                        <a:cubicBezTo>
                          <a:pt x="33" y="200"/>
                          <a:pt x="30" y="200"/>
                          <a:pt x="30" y="203"/>
                        </a:cubicBezTo>
                        <a:cubicBezTo>
                          <a:pt x="30" y="209"/>
                          <a:pt x="30" y="209"/>
                          <a:pt x="30" y="209"/>
                        </a:cubicBezTo>
                        <a:cubicBezTo>
                          <a:pt x="30" y="211"/>
                          <a:pt x="32" y="212"/>
                          <a:pt x="32" y="214"/>
                        </a:cubicBezTo>
                        <a:cubicBezTo>
                          <a:pt x="32" y="216"/>
                          <a:pt x="29" y="217"/>
                          <a:pt x="29" y="219"/>
                        </a:cubicBezTo>
                        <a:cubicBezTo>
                          <a:pt x="29" y="222"/>
                          <a:pt x="34" y="222"/>
                          <a:pt x="34" y="226"/>
                        </a:cubicBezTo>
                        <a:cubicBezTo>
                          <a:pt x="34" y="229"/>
                          <a:pt x="34" y="232"/>
                          <a:pt x="32" y="235"/>
                        </a:cubicBezTo>
                        <a:cubicBezTo>
                          <a:pt x="31" y="237"/>
                          <a:pt x="29" y="236"/>
                          <a:pt x="27" y="237"/>
                        </a:cubicBezTo>
                        <a:cubicBezTo>
                          <a:pt x="25" y="238"/>
                          <a:pt x="25" y="241"/>
                          <a:pt x="24" y="243"/>
                        </a:cubicBezTo>
                        <a:cubicBezTo>
                          <a:pt x="24" y="246"/>
                          <a:pt x="21" y="246"/>
                          <a:pt x="21" y="249"/>
                        </a:cubicBezTo>
                        <a:cubicBezTo>
                          <a:pt x="21" y="251"/>
                          <a:pt x="23" y="253"/>
                          <a:pt x="23" y="255"/>
                        </a:cubicBezTo>
                        <a:cubicBezTo>
                          <a:pt x="23" y="258"/>
                          <a:pt x="21" y="259"/>
                          <a:pt x="20" y="262"/>
                        </a:cubicBezTo>
                        <a:cubicBezTo>
                          <a:pt x="20" y="264"/>
                          <a:pt x="17" y="264"/>
                          <a:pt x="16" y="266"/>
                        </a:cubicBezTo>
                        <a:cubicBezTo>
                          <a:pt x="11" y="271"/>
                          <a:pt x="12" y="276"/>
                          <a:pt x="7" y="281"/>
                        </a:cubicBezTo>
                        <a:cubicBezTo>
                          <a:pt x="5" y="282"/>
                          <a:pt x="2" y="283"/>
                          <a:pt x="3" y="285"/>
                        </a:cubicBezTo>
                        <a:cubicBezTo>
                          <a:pt x="0" y="297"/>
                          <a:pt x="0" y="297"/>
                          <a:pt x="0" y="297"/>
                        </a:cubicBezTo>
                        <a:cubicBezTo>
                          <a:pt x="0" y="297"/>
                          <a:pt x="0" y="297"/>
                          <a:pt x="0" y="297"/>
                        </a:cubicBezTo>
                        <a:cubicBezTo>
                          <a:pt x="0" y="298"/>
                          <a:pt x="0" y="298"/>
                          <a:pt x="0" y="298"/>
                        </a:cubicBezTo>
                        <a:cubicBezTo>
                          <a:pt x="0" y="301"/>
                          <a:pt x="1" y="303"/>
                          <a:pt x="1" y="306"/>
                        </a:cubicBezTo>
                        <a:cubicBezTo>
                          <a:pt x="1" y="308"/>
                          <a:pt x="0" y="312"/>
                          <a:pt x="3" y="312"/>
                        </a:cubicBezTo>
                        <a:cubicBezTo>
                          <a:pt x="6" y="312"/>
                          <a:pt x="7" y="311"/>
                          <a:pt x="10" y="310"/>
                        </a:cubicBezTo>
                        <a:cubicBezTo>
                          <a:pt x="10" y="312"/>
                          <a:pt x="11" y="314"/>
                          <a:pt x="12" y="315"/>
                        </a:cubicBezTo>
                        <a:cubicBezTo>
                          <a:pt x="14" y="315"/>
                          <a:pt x="14" y="315"/>
                          <a:pt x="14" y="315"/>
                        </a:cubicBezTo>
                        <a:cubicBezTo>
                          <a:pt x="16" y="315"/>
                          <a:pt x="16" y="316"/>
                          <a:pt x="16" y="318"/>
                        </a:cubicBezTo>
                        <a:cubicBezTo>
                          <a:pt x="16" y="323"/>
                          <a:pt x="16" y="323"/>
                          <a:pt x="16" y="323"/>
                        </a:cubicBezTo>
                        <a:cubicBezTo>
                          <a:pt x="16" y="326"/>
                          <a:pt x="17" y="327"/>
                          <a:pt x="17" y="330"/>
                        </a:cubicBezTo>
                        <a:cubicBezTo>
                          <a:pt x="19" y="330"/>
                          <a:pt x="21" y="330"/>
                          <a:pt x="21" y="332"/>
                        </a:cubicBezTo>
                        <a:cubicBezTo>
                          <a:pt x="21" y="334"/>
                          <a:pt x="19" y="335"/>
                          <a:pt x="19" y="338"/>
                        </a:cubicBezTo>
                        <a:cubicBezTo>
                          <a:pt x="19" y="340"/>
                          <a:pt x="21" y="343"/>
                          <a:pt x="23" y="343"/>
                        </a:cubicBezTo>
                        <a:cubicBezTo>
                          <a:pt x="25" y="343"/>
                          <a:pt x="26" y="341"/>
                          <a:pt x="28" y="341"/>
                        </a:cubicBezTo>
                        <a:cubicBezTo>
                          <a:pt x="31" y="341"/>
                          <a:pt x="30" y="345"/>
                          <a:pt x="31" y="347"/>
                        </a:cubicBezTo>
                        <a:cubicBezTo>
                          <a:pt x="32" y="349"/>
                          <a:pt x="34" y="349"/>
                          <a:pt x="36" y="351"/>
                        </a:cubicBezTo>
                        <a:cubicBezTo>
                          <a:pt x="36" y="353"/>
                          <a:pt x="36" y="354"/>
                          <a:pt x="37" y="356"/>
                        </a:cubicBezTo>
                        <a:cubicBezTo>
                          <a:pt x="38" y="358"/>
                          <a:pt x="41" y="357"/>
                          <a:pt x="41" y="360"/>
                        </a:cubicBezTo>
                        <a:cubicBezTo>
                          <a:pt x="41" y="363"/>
                          <a:pt x="39" y="365"/>
                          <a:pt x="39" y="368"/>
                        </a:cubicBezTo>
                        <a:cubicBezTo>
                          <a:pt x="39" y="370"/>
                          <a:pt x="42" y="371"/>
                          <a:pt x="43" y="373"/>
                        </a:cubicBezTo>
                        <a:cubicBezTo>
                          <a:pt x="44" y="376"/>
                          <a:pt x="42" y="382"/>
                          <a:pt x="46" y="382"/>
                        </a:cubicBezTo>
                        <a:cubicBezTo>
                          <a:pt x="52" y="382"/>
                          <a:pt x="53" y="376"/>
                          <a:pt x="57" y="372"/>
                        </a:cubicBezTo>
                        <a:cubicBezTo>
                          <a:pt x="60" y="369"/>
                          <a:pt x="65" y="373"/>
                          <a:pt x="68" y="370"/>
                        </a:cubicBezTo>
                        <a:cubicBezTo>
                          <a:pt x="69" y="369"/>
                          <a:pt x="69" y="367"/>
                          <a:pt x="70" y="366"/>
                        </a:cubicBezTo>
                        <a:cubicBezTo>
                          <a:pt x="73" y="364"/>
                          <a:pt x="75" y="365"/>
                          <a:pt x="77" y="363"/>
                        </a:cubicBezTo>
                        <a:cubicBezTo>
                          <a:pt x="78" y="361"/>
                          <a:pt x="77" y="360"/>
                          <a:pt x="78" y="358"/>
                        </a:cubicBezTo>
                        <a:cubicBezTo>
                          <a:pt x="80" y="355"/>
                          <a:pt x="82" y="354"/>
                          <a:pt x="82" y="351"/>
                        </a:cubicBezTo>
                        <a:cubicBezTo>
                          <a:pt x="82" y="348"/>
                          <a:pt x="79" y="347"/>
                          <a:pt x="79" y="344"/>
                        </a:cubicBezTo>
                        <a:cubicBezTo>
                          <a:pt x="79" y="341"/>
                          <a:pt x="82" y="341"/>
                          <a:pt x="85" y="339"/>
                        </a:cubicBezTo>
                        <a:cubicBezTo>
                          <a:pt x="89" y="337"/>
                          <a:pt x="91" y="335"/>
                          <a:pt x="91" y="331"/>
                        </a:cubicBezTo>
                        <a:cubicBezTo>
                          <a:pt x="98" y="331"/>
                          <a:pt x="100" y="325"/>
                          <a:pt x="106" y="323"/>
                        </a:cubicBezTo>
                        <a:cubicBezTo>
                          <a:pt x="110" y="322"/>
                          <a:pt x="113" y="320"/>
                          <a:pt x="117" y="317"/>
                        </a:cubicBezTo>
                        <a:cubicBezTo>
                          <a:pt x="118" y="315"/>
                          <a:pt x="121" y="315"/>
                          <a:pt x="121" y="313"/>
                        </a:cubicBezTo>
                        <a:cubicBezTo>
                          <a:pt x="121" y="309"/>
                          <a:pt x="119" y="307"/>
                          <a:pt x="119" y="304"/>
                        </a:cubicBezTo>
                        <a:cubicBezTo>
                          <a:pt x="119" y="303"/>
                          <a:pt x="120" y="302"/>
                          <a:pt x="120" y="301"/>
                        </a:cubicBezTo>
                        <a:cubicBezTo>
                          <a:pt x="123" y="298"/>
                          <a:pt x="122" y="295"/>
                          <a:pt x="125" y="292"/>
                        </a:cubicBezTo>
                        <a:cubicBezTo>
                          <a:pt x="126" y="290"/>
                          <a:pt x="128" y="291"/>
                          <a:pt x="130" y="290"/>
                        </a:cubicBezTo>
                        <a:cubicBezTo>
                          <a:pt x="133" y="289"/>
                          <a:pt x="133" y="286"/>
                          <a:pt x="134" y="284"/>
                        </a:cubicBezTo>
                        <a:cubicBezTo>
                          <a:pt x="136" y="282"/>
                          <a:pt x="139" y="282"/>
                          <a:pt x="141" y="279"/>
                        </a:cubicBezTo>
                        <a:cubicBezTo>
                          <a:pt x="142" y="278"/>
                          <a:pt x="142" y="277"/>
                          <a:pt x="143" y="277"/>
                        </a:cubicBezTo>
                        <a:cubicBezTo>
                          <a:pt x="144" y="277"/>
                          <a:pt x="144" y="278"/>
                          <a:pt x="145" y="278"/>
                        </a:cubicBezTo>
                        <a:cubicBezTo>
                          <a:pt x="148" y="278"/>
                          <a:pt x="149" y="274"/>
                          <a:pt x="151" y="272"/>
                        </a:cubicBezTo>
                        <a:cubicBezTo>
                          <a:pt x="153" y="270"/>
                          <a:pt x="155" y="270"/>
                          <a:pt x="157" y="268"/>
                        </a:cubicBezTo>
                        <a:cubicBezTo>
                          <a:pt x="160" y="266"/>
                          <a:pt x="158" y="263"/>
                          <a:pt x="160" y="260"/>
                        </a:cubicBezTo>
                        <a:cubicBezTo>
                          <a:pt x="161" y="258"/>
                          <a:pt x="164" y="257"/>
                          <a:pt x="167" y="256"/>
                        </a:cubicBezTo>
                        <a:cubicBezTo>
                          <a:pt x="168" y="258"/>
                          <a:pt x="169" y="259"/>
                          <a:pt x="170" y="261"/>
                        </a:cubicBezTo>
                        <a:cubicBezTo>
                          <a:pt x="170" y="262"/>
                          <a:pt x="170" y="265"/>
                          <a:pt x="172" y="265"/>
                        </a:cubicBezTo>
                        <a:cubicBezTo>
                          <a:pt x="175" y="265"/>
                          <a:pt x="175" y="262"/>
                          <a:pt x="177" y="261"/>
                        </a:cubicBezTo>
                        <a:cubicBezTo>
                          <a:pt x="181" y="260"/>
                          <a:pt x="183" y="260"/>
                          <a:pt x="188" y="260"/>
                        </a:cubicBezTo>
                        <a:cubicBezTo>
                          <a:pt x="191" y="259"/>
                          <a:pt x="192" y="258"/>
                          <a:pt x="196" y="258"/>
                        </a:cubicBezTo>
                        <a:cubicBezTo>
                          <a:pt x="199" y="258"/>
                          <a:pt x="200" y="260"/>
                          <a:pt x="204" y="260"/>
                        </a:cubicBezTo>
                        <a:cubicBezTo>
                          <a:pt x="206" y="260"/>
                          <a:pt x="207" y="260"/>
                          <a:pt x="209" y="260"/>
                        </a:cubicBezTo>
                        <a:cubicBezTo>
                          <a:pt x="213" y="260"/>
                          <a:pt x="213" y="264"/>
                          <a:pt x="215" y="267"/>
                        </a:cubicBezTo>
                        <a:cubicBezTo>
                          <a:pt x="215" y="267"/>
                          <a:pt x="215" y="267"/>
                          <a:pt x="215" y="267"/>
                        </a:cubicBezTo>
                        <a:cubicBezTo>
                          <a:pt x="216" y="265"/>
                          <a:pt x="217" y="262"/>
                          <a:pt x="219" y="260"/>
                        </a:cubicBezTo>
                        <a:cubicBezTo>
                          <a:pt x="221" y="256"/>
                          <a:pt x="223" y="255"/>
                          <a:pt x="226" y="252"/>
                        </a:cubicBezTo>
                        <a:cubicBezTo>
                          <a:pt x="230" y="250"/>
                          <a:pt x="229" y="246"/>
                          <a:pt x="232" y="243"/>
                        </a:cubicBezTo>
                        <a:cubicBezTo>
                          <a:pt x="237" y="238"/>
                          <a:pt x="239" y="234"/>
                          <a:pt x="242" y="228"/>
                        </a:cubicBezTo>
                        <a:cubicBezTo>
                          <a:pt x="244" y="224"/>
                          <a:pt x="248" y="222"/>
                          <a:pt x="250" y="218"/>
                        </a:cubicBezTo>
                        <a:cubicBezTo>
                          <a:pt x="249" y="218"/>
                          <a:pt x="248" y="219"/>
                          <a:pt x="247" y="219"/>
                        </a:cubicBezTo>
                        <a:cubicBezTo>
                          <a:pt x="243" y="219"/>
                          <a:pt x="241" y="219"/>
                          <a:pt x="238" y="218"/>
                        </a:cubicBezTo>
                        <a:cubicBezTo>
                          <a:pt x="236" y="218"/>
                          <a:pt x="236" y="216"/>
                          <a:pt x="234" y="216"/>
                        </a:cubicBezTo>
                        <a:cubicBezTo>
                          <a:pt x="234" y="216"/>
                          <a:pt x="233" y="216"/>
                          <a:pt x="233" y="216"/>
                        </a:cubicBezTo>
                        <a:cubicBezTo>
                          <a:pt x="233" y="218"/>
                          <a:pt x="233" y="219"/>
                          <a:pt x="232" y="219"/>
                        </a:cubicBezTo>
                        <a:cubicBezTo>
                          <a:pt x="231" y="218"/>
                          <a:pt x="228" y="218"/>
                          <a:pt x="228" y="216"/>
                        </a:cubicBezTo>
                        <a:cubicBezTo>
                          <a:pt x="228" y="214"/>
                          <a:pt x="228" y="213"/>
                          <a:pt x="229" y="213"/>
                        </a:cubicBezTo>
                        <a:cubicBezTo>
                          <a:pt x="231" y="213"/>
                          <a:pt x="231" y="214"/>
                          <a:pt x="232" y="214"/>
                        </a:cubicBezTo>
                        <a:cubicBezTo>
                          <a:pt x="232" y="212"/>
                          <a:pt x="231" y="211"/>
                          <a:pt x="231" y="208"/>
                        </a:cubicBezTo>
                        <a:cubicBezTo>
                          <a:pt x="231" y="197"/>
                          <a:pt x="231" y="197"/>
                          <a:pt x="231" y="197"/>
                        </a:cubicBezTo>
                        <a:cubicBezTo>
                          <a:pt x="231" y="191"/>
                          <a:pt x="229" y="188"/>
                          <a:pt x="227" y="183"/>
                        </a:cubicBezTo>
                        <a:cubicBezTo>
                          <a:pt x="221" y="173"/>
                          <a:pt x="210" y="170"/>
                          <a:pt x="210" y="159"/>
                        </a:cubicBezTo>
                        <a:cubicBezTo>
                          <a:pt x="210" y="150"/>
                          <a:pt x="213" y="145"/>
                          <a:pt x="218" y="138"/>
                        </a:cubicBezTo>
                        <a:cubicBezTo>
                          <a:pt x="220" y="136"/>
                          <a:pt x="223" y="135"/>
                          <a:pt x="223" y="131"/>
                        </a:cubicBezTo>
                        <a:cubicBezTo>
                          <a:pt x="223" y="127"/>
                          <a:pt x="223" y="127"/>
                          <a:pt x="223" y="127"/>
                        </a:cubicBezTo>
                        <a:cubicBezTo>
                          <a:pt x="223" y="128"/>
                          <a:pt x="223" y="128"/>
                          <a:pt x="223" y="128"/>
                        </a:cubicBezTo>
                        <a:cubicBezTo>
                          <a:pt x="224" y="129"/>
                          <a:pt x="224" y="131"/>
                          <a:pt x="226" y="131"/>
                        </a:cubicBezTo>
                        <a:cubicBezTo>
                          <a:pt x="227" y="131"/>
                          <a:pt x="228" y="130"/>
                          <a:pt x="230" y="129"/>
                        </a:cubicBezTo>
                        <a:cubicBezTo>
                          <a:pt x="230" y="130"/>
                          <a:pt x="230" y="130"/>
                          <a:pt x="230" y="130"/>
                        </a:cubicBezTo>
                        <a:cubicBezTo>
                          <a:pt x="228" y="133"/>
                          <a:pt x="225" y="134"/>
                          <a:pt x="224" y="138"/>
                        </a:cubicBezTo>
                        <a:cubicBezTo>
                          <a:pt x="225" y="138"/>
                          <a:pt x="225" y="138"/>
                          <a:pt x="225" y="138"/>
                        </a:cubicBezTo>
                        <a:cubicBezTo>
                          <a:pt x="229" y="137"/>
                          <a:pt x="231" y="137"/>
                          <a:pt x="234" y="135"/>
                        </a:cubicBezTo>
                        <a:cubicBezTo>
                          <a:pt x="236" y="134"/>
                          <a:pt x="235" y="132"/>
                          <a:pt x="237" y="132"/>
                        </a:cubicBezTo>
                        <a:cubicBezTo>
                          <a:pt x="239" y="130"/>
                          <a:pt x="242" y="130"/>
                          <a:pt x="242" y="127"/>
                        </a:cubicBezTo>
                        <a:cubicBezTo>
                          <a:pt x="242" y="126"/>
                          <a:pt x="241" y="126"/>
                          <a:pt x="241" y="125"/>
                        </a:cubicBezTo>
                        <a:cubicBezTo>
                          <a:pt x="244" y="119"/>
                          <a:pt x="251" y="118"/>
                          <a:pt x="253" y="111"/>
                        </a:cubicBezTo>
                        <a:cubicBezTo>
                          <a:pt x="254" y="108"/>
                          <a:pt x="258" y="108"/>
                          <a:pt x="258" y="105"/>
                        </a:cubicBezTo>
                        <a:cubicBezTo>
                          <a:pt x="260" y="105"/>
                          <a:pt x="264" y="105"/>
                          <a:pt x="264" y="102"/>
                        </a:cubicBezTo>
                        <a:cubicBezTo>
                          <a:pt x="264" y="100"/>
                          <a:pt x="262" y="99"/>
                          <a:pt x="262" y="97"/>
                        </a:cubicBezTo>
                        <a:cubicBezTo>
                          <a:pt x="262" y="91"/>
                          <a:pt x="265" y="89"/>
                          <a:pt x="266" y="84"/>
                        </a:cubicBezTo>
                        <a:cubicBezTo>
                          <a:pt x="264" y="86"/>
                          <a:pt x="262" y="86"/>
                          <a:pt x="260" y="88"/>
                        </a:cubicBezTo>
                        <a:cubicBezTo>
                          <a:pt x="259" y="89"/>
                          <a:pt x="259" y="90"/>
                          <a:pt x="257" y="90"/>
                        </a:cubicBezTo>
                        <a:cubicBezTo>
                          <a:pt x="255" y="90"/>
                          <a:pt x="254" y="88"/>
                          <a:pt x="252" y="87"/>
                        </a:cubicBezTo>
                        <a:cubicBezTo>
                          <a:pt x="251" y="88"/>
                          <a:pt x="251" y="89"/>
                          <a:pt x="251" y="90"/>
                        </a:cubicBezTo>
                        <a:cubicBezTo>
                          <a:pt x="251" y="92"/>
                          <a:pt x="252" y="93"/>
                          <a:pt x="253" y="93"/>
                        </a:cubicBezTo>
                        <a:cubicBezTo>
                          <a:pt x="254" y="93"/>
                          <a:pt x="254" y="91"/>
                          <a:pt x="256" y="91"/>
                        </a:cubicBezTo>
                        <a:cubicBezTo>
                          <a:pt x="256" y="91"/>
                          <a:pt x="256" y="92"/>
                          <a:pt x="256" y="92"/>
                        </a:cubicBezTo>
                        <a:cubicBezTo>
                          <a:pt x="256" y="92"/>
                          <a:pt x="256" y="92"/>
                          <a:pt x="256" y="93"/>
                        </a:cubicBezTo>
                        <a:cubicBezTo>
                          <a:pt x="256" y="93"/>
                          <a:pt x="256" y="94"/>
                          <a:pt x="256" y="94"/>
                        </a:cubicBezTo>
                        <a:cubicBezTo>
                          <a:pt x="259" y="94"/>
                          <a:pt x="259" y="94"/>
                          <a:pt x="259" y="94"/>
                        </a:cubicBezTo>
                        <a:cubicBezTo>
                          <a:pt x="260" y="94"/>
                          <a:pt x="260" y="93"/>
                          <a:pt x="261" y="93"/>
                        </a:cubicBezTo>
                        <a:cubicBezTo>
                          <a:pt x="261" y="95"/>
                          <a:pt x="261" y="96"/>
                          <a:pt x="260" y="97"/>
                        </a:cubicBezTo>
                        <a:cubicBezTo>
                          <a:pt x="259" y="100"/>
                          <a:pt x="257" y="99"/>
                          <a:pt x="254" y="99"/>
                        </a:cubicBezTo>
                        <a:cubicBezTo>
                          <a:pt x="254" y="99"/>
                          <a:pt x="254" y="98"/>
                          <a:pt x="253" y="97"/>
                        </a:cubicBezTo>
                        <a:cubicBezTo>
                          <a:pt x="251" y="96"/>
                          <a:pt x="249" y="97"/>
                          <a:pt x="247" y="96"/>
                        </a:cubicBezTo>
                        <a:cubicBezTo>
                          <a:pt x="246" y="96"/>
                          <a:pt x="246" y="96"/>
                          <a:pt x="246" y="97"/>
                        </a:cubicBezTo>
                        <a:cubicBezTo>
                          <a:pt x="246" y="98"/>
                          <a:pt x="247" y="99"/>
                          <a:pt x="247" y="100"/>
                        </a:cubicBezTo>
                        <a:cubicBezTo>
                          <a:pt x="247" y="101"/>
                          <a:pt x="246" y="101"/>
                          <a:pt x="246" y="101"/>
                        </a:cubicBezTo>
                        <a:cubicBezTo>
                          <a:pt x="244" y="101"/>
                          <a:pt x="242" y="100"/>
                          <a:pt x="242" y="99"/>
                        </a:cubicBezTo>
                        <a:cubicBezTo>
                          <a:pt x="241" y="99"/>
                          <a:pt x="241" y="99"/>
                          <a:pt x="241" y="99"/>
                        </a:cubicBezTo>
                        <a:cubicBezTo>
                          <a:pt x="241" y="101"/>
                          <a:pt x="241" y="102"/>
                          <a:pt x="241" y="103"/>
                        </a:cubicBezTo>
                        <a:cubicBezTo>
                          <a:pt x="242" y="103"/>
                          <a:pt x="243" y="103"/>
                          <a:pt x="244" y="104"/>
                        </a:cubicBezTo>
                        <a:cubicBezTo>
                          <a:pt x="239" y="109"/>
                          <a:pt x="231" y="108"/>
                          <a:pt x="230" y="114"/>
                        </a:cubicBezTo>
                        <a:cubicBezTo>
                          <a:pt x="228" y="114"/>
                          <a:pt x="228" y="113"/>
                          <a:pt x="227" y="113"/>
                        </a:cubicBezTo>
                        <a:cubicBezTo>
                          <a:pt x="216" y="113"/>
                          <a:pt x="212" y="120"/>
                          <a:pt x="201" y="120"/>
                        </a:cubicBezTo>
                        <a:cubicBezTo>
                          <a:pt x="195" y="120"/>
                          <a:pt x="195" y="120"/>
                          <a:pt x="195" y="120"/>
                        </a:cubicBezTo>
                        <a:cubicBezTo>
                          <a:pt x="200" y="115"/>
                          <a:pt x="205" y="113"/>
                          <a:pt x="212" y="113"/>
                        </a:cubicBezTo>
                        <a:cubicBezTo>
                          <a:pt x="215" y="112"/>
                          <a:pt x="216" y="110"/>
                          <a:pt x="218" y="110"/>
                        </a:cubicBezTo>
                        <a:cubicBezTo>
                          <a:pt x="219" y="110"/>
                          <a:pt x="220" y="111"/>
                          <a:pt x="222" y="111"/>
                        </a:cubicBezTo>
                        <a:cubicBezTo>
                          <a:pt x="222" y="111"/>
                          <a:pt x="223" y="111"/>
                          <a:pt x="223" y="111"/>
                        </a:cubicBezTo>
                        <a:cubicBezTo>
                          <a:pt x="224" y="109"/>
                          <a:pt x="225" y="106"/>
                          <a:pt x="228" y="106"/>
                        </a:cubicBezTo>
                        <a:cubicBezTo>
                          <a:pt x="228" y="106"/>
                          <a:pt x="229" y="107"/>
                          <a:pt x="229" y="107"/>
                        </a:cubicBezTo>
                        <a:cubicBezTo>
                          <a:pt x="229" y="105"/>
                          <a:pt x="229" y="105"/>
                          <a:pt x="229" y="105"/>
                        </a:cubicBezTo>
                        <a:cubicBezTo>
                          <a:pt x="229" y="105"/>
                          <a:pt x="229" y="104"/>
                          <a:pt x="229" y="104"/>
                        </a:cubicBezTo>
                        <a:cubicBezTo>
                          <a:pt x="229" y="103"/>
                          <a:pt x="229" y="103"/>
                          <a:pt x="229" y="102"/>
                        </a:cubicBezTo>
                        <a:cubicBezTo>
                          <a:pt x="231" y="102"/>
                          <a:pt x="231" y="102"/>
                          <a:pt x="231" y="102"/>
                        </a:cubicBezTo>
                        <a:cubicBezTo>
                          <a:pt x="232" y="102"/>
                          <a:pt x="232" y="103"/>
                          <a:pt x="233" y="103"/>
                        </a:cubicBezTo>
                        <a:cubicBezTo>
                          <a:pt x="234" y="103"/>
                          <a:pt x="234" y="101"/>
                          <a:pt x="234" y="100"/>
                        </a:cubicBezTo>
                        <a:cubicBezTo>
                          <a:pt x="234" y="98"/>
                          <a:pt x="232" y="97"/>
                          <a:pt x="231" y="95"/>
                        </a:cubicBezTo>
                        <a:cubicBezTo>
                          <a:pt x="230" y="94"/>
                          <a:pt x="231" y="93"/>
                          <a:pt x="231" y="91"/>
                        </a:cubicBezTo>
                        <a:cubicBezTo>
                          <a:pt x="230" y="89"/>
                          <a:pt x="229" y="89"/>
                          <a:pt x="228" y="87"/>
                        </a:cubicBezTo>
                        <a:cubicBezTo>
                          <a:pt x="228" y="87"/>
                          <a:pt x="229" y="88"/>
                          <a:pt x="229" y="88"/>
                        </a:cubicBezTo>
                        <a:cubicBezTo>
                          <a:pt x="231" y="88"/>
                          <a:pt x="232" y="87"/>
                          <a:pt x="234" y="87"/>
                        </a:cubicBezTo>
                        <a:cubicBezTo>
                          <a:pt x="234" y="86"/>
                          <a:pt x="234" y="85"/>
                          <a:pt x="234" y="84"/>
                        </a:cubicBezTo>
                        <a:cubicBezTo>
                          <a:pt x="234" y="84"/>
                          <a:pt x="235" y="84"/>
                          <a:pt x="235" y="84"/>
                        </a:cubicBezTo>
                        <a:cubicBezTo>
                          <a:pt x="235" y="87"/>
                          <a:pt x="234" y="92"/>
                          <a:pt x="237" y="92"/>
                        </a:cubicBezTo>
                        <a:cubicBezTo>
                          <a:pt x="238" y="92"/>
                          <a:pt x="238" y="91"/>
                          <a:pt x="239" y="91"/>
                        </a:cubicBezTo>
                        <a:cubicBezTo>
                          <a:pt x="239" y="90"/>
                          <a:pt x="239" y="89"/>
                          <a:pt x="239" y="88"/>
                        </a:cubicBezTo>
                        <a:cubicBezTo>
                          <a:pt x="240" y="89"/>
                          <a:pt x="241" y="89"/>
                          <a:pt x="243" y="89"/>
                        </a:cubicBezTo>
                        <a:cubicBezTo>
                          <a:pt x="243" y="87"/>
                          <a:pt x="243" y="87"/>
                          <a:pt x="243" y="87"/>
                        </a:cubicBezTo>
                        <a:cubicBezTo>
                          <a:pt x="243" y="87"/>
                          <a:pt x="242" y="86"/>
                          <a:pt x="242" y="86"/>
                        </a:cubicBezTo>
                        <a:cubicBezTo>
                          <a:pt x="242" y="84"/>
                          <a:pt x="244" y="83"/>
                          <a:pt x="244" y="81"/>
                        </a:cubicBezTo>
                        <a:cubicBezTo>
                          <a:pt x="245" y="81"/>
                          <a:pt x="245" y="81"/>
                          <a:pt x="245" y="81"/>
                        </a:cubicBezTo>
                        <a:cubicBezTo>
                          <a:pt x="246" y="82"/>
                          <a:pt x="247" y="84"/>
                          <a:pt x="248" y="84"/>
                        </a:cubicBezTo>
                        <a:cubicBezTo>
                          <a:pt x="249" y="84"/>
                          <a:pt x="249" y="84"/>
                          <a:pt x="249" y="84"/>
                        </a:cubicBezTo>
                        <a:cubicBezTo>
                          <a:pt x="249" y="81"/>
                          <a:pt x="247" y="81"/>
                          <a:pt x="247" y="78"/>
                        </a:cubicBezTo>
                        <a:cubicBezTo>
                          <a:pt x="247" y="72"/>
                          <a:pt x="254" y="70"/>
                          <a:pt x="254" y="64"/>
                        </a:cubicBezTo>
                        <a:cubicBezTo>
                          <a:pt x="254" y="64"/>
                          <a:pt x="253" y="63"/>
                          <a:pt x="253" y="63"/>
                        </a:cubicBezTo>
                        <a:cubicBezTo>
                          <a:pt x="252" y="64"/>
                          <a:pt x="252" y="66"/>
                          <a:pt x="250" y="67"/>
                        </a:cubicBezTo>
                        <a:cubicBezTo>
                          <a:pt x="246" y="69"/>
                          <a:pt x="243" y="70"/>
                          <a:pt x="240" y="73"/>
                        </a:cubicBezTo>
                        <a:cubicBezTo>
                          <a:pt x="239" y="75"/>
                          <a:pt x="240" y="77"/>
                          <a:pt x="238" y="77"/>
                        </a:cubicBezTo>
                        <a:cubicBezTo>
                          <a:pt x="235" y="77"/>
                          <a:pt x="235" y="77"/>
                          <a:pt x="235" y="77"/>
                        </a:cubicBezTo>
                        <a:cubicBezTo>
                          <a:pt x="234" y="76"/>
                          <a:pt x="234" y="74"/>
                          <a:pt x="232" y="73"/>
                        </a:cubicBezTo>
                        <a:cubicBezTo>
                          <a:pt x="232" y="73"/>
                          <a:pt x="232" y="73"/>
                          <a:pt x="232" y="73"/>
                        </a:cubicBezTo>
                        <a:cubicBezTo>
                          <a:pt x="234" y="72"/>
                          <a:pt x="236" y="72"/>
                          <a:pt x="236" y="70"/>
                        </a:cubicBezTo>
                        <a:cubicBezTo>
                          <a:pt x="236" y="68"/>
                          <a:pt x="236" y="67"/>
                          <a:pt x="237" y="65"/>
                        </a:cubicBezTo>
                        <a:cubicBezTo>
                          <a:pt x="238" y="64"/>
                          <a:pt x="240" y="64"/>
                          <a:pt x="240" y="62"/>
                        </a:cubicBezTo>
                        <a:cubicBezTo>
                          <a:pt x="240" y="61"/>
                          <a:pt x="240" y="61"/>
                          <a:pt x="240" y="61"/>
                        </a:cubicBezTo>
                        <a:cubicBezTo>
                          <a:pt x="234" y="65"/>
                          <a:pt x="234" y="65"/>
                          <a:pt x="234" y="65"/>
                        </a:cubicBezTo>
                        <a:cubicBezTo>
                          <a:pt x="233" y="65"/>
                          <a:pt x="233" y="65"/>
                          <a:pt x="233" y="65"/>
                        </a:cubicBezTo>
                        <a:cubicBezTo>
                          <a:pt x="233" y="60"/>
                          <a:pt x="233" y="60"/>
                          <a:pt x="233" y="60"/>
                        </a:cubicBezTo>
                        <a:cubicBezTo>
                          <a:pt x="233" y="58"/>
                          <a:pt x="232" y="56"/>
                          <a:pt x="230" y="56"/>
                        </a:cubicBezTo>
                        <a:cubicBezTo>
                          <a:pt x="228" y="56"/>
                          <a:pt x="227" y="59"/>
                          <a:pt x="227" y="61"/>
                        </a:cubicBezTo>
                        <a:cubicBezTo>
                          <a:pt x="227" y="63"/>
                          <a:pt x="228" y="63"/>
                          <a:pt x="228" y="65"/>
                        </a:cubicBezTo>
                        <a:cubicBezTo>
                          <a:pt x="228" y="66"/>
                          <a:pt x="227" y="68"/>
                          <a:pt x="226" y="68"/>
                        </a:cubicBezTo>
                        <a:cubicBezTo>
                          <a:pt x="223" y="68"/>
                          <a:pt x="222" y="64"/>
                          <a:pt x="220" y="61"/>
                        </a:cubicBezTo>
                        <a:cubicBezTo>
                          <a:pt x="219" y="64"/>
                          <a:pt x="219" y="66"/>
                          <a:pt x="218" y="69"/>
                        </a:cubicBezTo>
                        <a:cubicBezTo>
                          <a:pt x="218" y="68"/>
                          <a:pt x="218" y="68"/>
                          <a:pt x="218" y="68"/>
                        </a:cubicBezTo>
                        <a:cubicBezTo>
                          <a:pt x="217" y="65"/>
                          <a:pt x="216" y="64"/>
                          <a:pt x="216" y="61"/>
                        </a:cubicBezTo>
                        <a:cubicBezTo>
                          <a:pt x="216" y="57"/>
                          <a:pt x="217" y="56"/>
                          <a:pt x="217" y="52"/>
                        </a:cubicBezTo>
                        <a:cubicBezTo>
                          <a:pt x="215" y="52"/>
                          <a:pt x="214" y="52"/>
                          <a:pt x="212" y="52"/>
                        </a:cubicBezTo>
                        <a:cubicBezTo>
                          <a:pt x="212" y="53"/>
                          <a:pt x="212" y="53"/>
                          <a:pt x="212" y="53"/>
                        </a:cubicBezTo>
                        <a:cubicBezTo>
                          <a:pt x="212" y="55"/>
                          <a:pt x="212" y="56"/>
                          <a:pt x="212" y="57"/>
                        </a:cubicBezTo>
                        <a:cubicBezTo>
                          <a:pt x="212" y="58"/>
                          <a:pt x="211" y="59"/>
                          <a:pt x="211" y="60"/>
                        </a:cubicBezTo>
                        <a:cubicBezTo>
                          <a:pt x="211" y="61"/>
                          <a:pt x="212" y="62"/>
                          <a:pt x="212" y="64"/>
                        </a:cubicBezTo>
                        <a:cubicBezTo>
                          <a:pt x="212" y="65"/>
                          <a:pt x="212" y="65"/>
                          <a:pt x="212" y="66"/>
                        </a:cubicBezTo>
                        <a:cubicBezTo>
                          <a:pt x="209" y="64"/>
                          <a:pt x="206" y="64"/>
                          <a:pt x="206" y="61"/>
                        </a:cubicBezTo>
                        <a:cubicBezTo>
                          <a:pt x="206" y="58"/>
                          <a:pt x="206" y="58"/>
                          <a:pt x="206" y="58"/>
                        </a:cubicBezTo>
                        <a:cubicBezTo>
                          <a:pt x="204" y="57"/>
                          <a:pt x="204" y="57"/>
                          <a:pt x="204" y="57"/>
                        </a:cubicBezTo>
                        <a:cubicBezTo>
                          <a:pt x="203" y="58"/>
                          <a:pt x="202" y="59"/>
                          <a:pt x="202" y="60"/>
                        </a:cubicBezTo>
                        <a:cubicBezTo>
                          <a:pt x="202" y="60"/>
                          <a:pt x="202" y="60"/>
                          <a:pt x="202" y="61"/>
                        </a:cubicBezTo>
                        <a:cubicBezTo>
                          <a:pt x="202" y="61"/>
                          <a:pt x="202" y="61"/>
                          <a:pt x="202" y="62"/>
                        </a:cubicBezTo>
                        <a:cubicBezTo>
                          <a:pt x="201" y="62"/>
                          <a:pt x="200" y="62"/>
                          <a:pt x="199" y="62"/>
                        </a:cubicBezTo>
                        <a:cubicBezTo>
                          <a:pt x="199" y="64"/>
                          <a:pt x="199" y="64"/>
                          <a:pt x="199" y="64"/>
                        </a:cubicBezTo>
                        <a:cubicBezTo>
                          <a:pt x="200" y="65"/>
                          <a:pt x="200" y="65"/>
                          <a:pt x="200" y="65"/>
                        </a:cubicBezTo>
                        <a:cubicBezTo>
                          <a:pt x="200" y="66"/>
                          <a:pt x="200" y="66"/>
                          <a:pt x="200" y="66"/>
                        </a:cubicBezTo>
                        <a:cubicBezTo>
                          <a:pt x="198" y="66"/>
                          <a:pt x="196" y="66"/>
                          <a:pt x="195" y="68"/>
                        </a:cubicBezTo>
                        <a:cubicBezTo>
                          <a:pt x="196" y="69"/>
                          <a:pt x="196" y="69"/>
                          <a:pt x="198" y="70"/>
                        </a:cubicBezTo>
                        <a:cubicBezTo>
                          <a:pt x="196" y="70"/>
                          <a:pt x="196" y="70"/>
                          <a:pt x="195" y="71"/>
                        </a:cubicBezTo>
                        <a:cubicBezTo>
                          <a:pt x="196" y="73"/>
                          <a:pt x="198" y="73"/>
                          <a:pt x="200" y="74"/>
                        </a:cubicBezTo>
                        <a:cubicBezTo>
                          <a:pt x="199" y="75"/>
                          <a:pt x="199" y="75"/>
                          <a:pt x="199" y="75"/>
                        </a:cubicBezTo>
                        <a:cubicBezTo>
                          <a:pt x="201" y="75"/>
                          <a:pt x="203" y="75"/>
                          <a:pt x="204" y="74"/>
                        </a:cubicBezTo>
                        <a:cubicBezTo>
                          <a:pt x="206" y="71"/>
                          <a:pt x="206" y="67"/>
                          <a:pt x="210" y="65"/>
                        </a:cubicBezTo>
                        <a:cubicBezTo>
                          <a:pt x="211" y="68"/>
                          <a:pt x="211" y="69"/>
                          <a:pt x="211" y="72"/>
                        </a:cubicBezTo>
                        <a:cubicBezTo>
                          <a:pt x="211" y="74"/>
                          <a:pt x="209" y="75"/>
                          <a:pt x="207" y="76"/>
                        </a:cubicBezTo>
                        <a:cubicBezTo>
                          <a:pt x="207" y="78"/>
                          <a:pt x="209" y="79"/>
                          <a:pt x="209" y="81"/>
                        </a:cubicBezTo>
                        <a:cubicBezTo>
                          <a:pt x="209" y="83"/>
                          <a:pt x="206" y="82"/>
                          <a:pt x="204" y="83"/>
                        </a:cubicBezTo>
                        <a:cubicBezTo>
                          <a:pt x="205" y="85"/>
                          <a:pt x="205" y="85"/>
                          <a:pt x="205" y="85"/>
                        </a:cubicBezTo>
                        <a:cubicBezTo>
                          <a:pt x="203" y="89"/>
                          <a:pt x="202" y="91"/>
                          <a:pt x="199" y="94"/>
                        </a:cubicBezTo>
                        <a:cubicBezTo>
                          <a:pt x="199" y="92"/>
                          <a:pt x="199" y="90"/>
                          <a:pt x="199" y="88"/>
                        </a:cubicBezTo>
                        <a:cubicBezTo>
                          <a:pt x="199" y="86"/>
                          <a:pt x="199" y="84"/>
                          <a:pt x="199" y="82"/>
                        </a:cubicBezTo>
                        <a:cubicBezTo>
                          <a:pt x="199" y="82"/>
                          <a:pt x="199" y="81"/>
                          <a:pt x="199" y="80"/>
                        </a:cubicBezTo>
                        <a:cubicBezTo>
                          <a:pt x="198" y="81"/>
                          <a:pt x="197" y="81"/>
                          <a:pt x="196" y="82"/>
                        </a:cubicBezTo>
                        <a:cubicBezTo>
                          <a:pt x="194" y="81"/>
                          <a:pt x="194" y="81"/>
                          <a:pt x="194" y="81"/>
                        </a:cubicBezTo>
                        <a:cubicBezTo>
                          <a:pt x="194" y="82"/>
                          <a:pt x="192" y="82"/>
                          <a:pt x="192" y="84"/>
                        </a:cubicBezTo>
                        <a:cubicBezTo>
                          <a:pt x="192" y="85"/>
                          <a:pt x="193" y="86"/>
                          <a:pt x="192" y="87"/>
                        </a:cubicBezTo>
                        <a:cubicBezTo>
                          <a:pt x="192" y="87"/>
                          <a:pt x="191" y="86"/>
                          <a:pt x="190" y="86"/>
                        </a:cubicBezTo>
                        <a:cubicBezTo>
                          <a:pt x="189" y="86"/>
                          <a:pt x="189" y="86"/>
                          <a:pt x="189" y="86"/>
                        </a:cubicBezTo>
                        <a:cubicBezTo>
                          <a:pt x="188" y="86"/>
                          <a:pt x="188" y="87"/>
                          <a:pt x="188" y="87"/>
                        </a:cubicBezTo>
                        <a:cubicBezTo>
                          <a:pt x="188" y="88"/>
                          <a:pt x="189" y="88"/>
                          <a:pt x="189" y="89"/>
                        </a:cubicBezTo>
                        <a:cubicBezTo>
                          <a:pt x="188" y="89"/>
                          <a:pt x="187" y="90"/>
                          <a:pt x="187" y="90"/>
                        </a:cubicBezTo>
                        <a:cubicBezTo>
                          <a:pt x="187" y="91"/>
                          <a:pt x="188" y="91"/>
                          <a:pt x="188" y="91"/>
                        </a:cubicBezTo>
                        <a:cubicBezTo>
                          <a:pt x="188" y="94"/>
                          <a:pt x="186" y="95"/>
                          <a:pt x="184" y="96"/>
                        </a:cubicBezTo>
                        <a:cubicBezTo>
                          <a:pt x="185" y="98"/>
                          <a:pt x="187" y="99"/>
                          <a:pt x="187" y="101"/>
                        </a:cubicBezTo>
                        <a:cubicBezTo>
                          <a:pt x="187" y="102"/>
                          <a:pt x="185" y="103"/>
                          <a:pt x="183" y="103"/>
                        </a:cubicBezTo>
                        <a:cubicBezTo>
                          <a:pt x="183" y="103"/>
                          <a:pt x="183" y="103"/>
                          <a:pt x="182" y="103"/>
                        </a:cubicBezTo>
                        <a:cubicBezTo>
                          <a:pt x="182" y="101"/>
                          <a:pt x="181" y="101"/>
                          <a:pt x="181" y="99"/>
                        </a:cubicBezTo>
                        <a:cubicBezTo>
                          <a:pt x="181" y="98"/>
                          <a:pt x="181" y="97"/>
                          <a:pt x="181" y="96"/>
                        </a:cubicBezTo>
                        <a:cubicBezTo>
                          <a:pt x="179" y="96"/>
                          <a:pt x="179" y="96"/>
                          <a:pt x="179" y="96"/>
                        </a:cubicBezTo>
                        <a:cubicBezTo>
                          <a:pt x="175" y="97"/>
                          <a:pt x="175" y="97"/>
                          <a:pt x="175" y="97"/>
                        </a:cubicBezTo>
                        <a:cubicBezTo>
                          <a:pt x="174" y="97"/>
                          <a:pt x="174" y="97"/>
                          <a:pt x="174" y="97"/>
                        </a:cubicBezTo>
                        <a:cubicBezTo>
                          <a:pt x="176" y="95"/>
                          <a:pt x="179" y="95"/>
                          <a:pt x="179" y="92"/>
                        </a:cubicBezTo>
                        <a:cubicBezTo>
                          <a:pt x="179" y="91"/>
                          <a:pt x="179" y="90"/>
                          <a:pt x="180" y="90"/>
                        </a:cubicBezTo>
                        <a:cubicBezTo>
                          <a:pt x="183" y="88"/>
                          <a:pt x="186" y="88"/>
                          <a:pt x="186" y="85"/>
                        </a:cubicBezTo>
                        <a:cubicBezTo>
                          <a:pt x="186" y="83"/>
                          <a:pt x="186" y="82"/>
                          <a:pt x="185" y="80"/>
                        </a:cubicBezTo>
                        <a:cubicBezTo>
                          <a:pt x="188" y="78"/>
                          <a:pt x="192" y="79"/>
                          <a:pt x="194" y="76"/>
                        </a:cubicBezTo>
                        <a:cubicBezTo>
                          <a:pt x="193" y="75"/>
                          <a:pt x="193" y="75"/>
                          <a:pt x="192" y="75"/>
                        </a:cubicBezTo>
                        <a:cubicBezTo>
                          <a:pt x="189" y="75"/>
                          <a:pt x="187" y="76"/>
                          <a:pt x="184" y="76"/>
                        </a:cubicBezTo>
                        <a:cubicBezTo>
                          <a:pt x="182" y="76"/>
                          <a:pt x="181" y="74"/>
                          <a:pt x="178" y="74"/>
                        </a:cubicBezTo>
                        <a:cubicBezTo>
                          <a:pt x="176" y="74"/>
                          <a:pt x="176" y="76"/>
                          <a:pt x="174" y="76"/>
                        </a:cubicBezTo>
                        <a:cubicBezTo>
                          <a:pt x="172" y="78"/>
                          <a:pt x="172" y="81"/>
                          <a:pt x="169" y="82"/>
                        </a:cubicBezTo>
                        <a:cubicBezTo>
                          <a:pt x="169" y="80"/>
                          <a:pt x="169" y="79"/>
                          <a:pt x="169" y="78"/>
                        </a:cubicBezTo>
                        <a:cubicBezTo>
                          <a:pt x="169" y="77"/>
                          <a:pt x="168" y="77"/>
                          <a:pt x="168" y="76"/>
                        </a:cubicBezTo>
                        <a:cubicBezTo>
                          <a:pt x="168" y="73"/>
                          <a:pt x="172" y="73"/>
                          <a:pt x="172" y="70"/>
                        </a:cubicBezTo>
                        <a:cubicBezTo>
                          <a:pt x="172" y="70"/>
                          <a:pt x="172" y="69"/>
                          <a:pt x="172" y="69"/>
                        </a:cubicBezTo>
                        <a:cubicBezTo>
                          <a:pt x="171" y="69"/>
                          <a:pt x="170" y="69"/>
                          <a:pt x="169" y="70"/>
                        </a:cubicBezTo>
                        <a:cubicBezTo>
                          <a:pt x="168" y="70"/>
                          <a:pt x="168" y="70"/>
                          <a:pt x="168" y="70"/>
                        </a:cubicBezTo>
                        <a:cubicBezTo>
                          <a:pt x="168" y="69"/>
                          <a:pt x="168" y="69"/>
                          <a:pt x="168" y="69"/>
                        </a:cubicBezTo>
                        <a:cubicBezTo>
                          <a:pt x="169" y="67"/>
                          <a:pt x="170" y="66"/>
                          <a:pt x="173" y="66"/>
                        </a:cubicBezTo>
                        <a:cubicBezTo>
                          <a:pt x="174" y="66"/>
                          <a:pt x="174" y="68"/>
                          <a:pt x="176" y="68"/>
                        </a:cubicBezTo>
                        <a:cubicBezTo>
                          <a:pt x="179" y="68"/>
                          <a:pt x="180" y="65"/>
                          <a:pt x="183" y="65"/>
                        </a:cubicBezTo>
                        <a:cubicBezTo>
                          <a:pt x="185" y="65"/>
                          <a:pt x="186" y="66"/>
                          <a:pt x="188" y="68"/>
                        </a:cubicBezTo>
                        <a:cubicBezTo>
                          <a:pt x="189" y="67"/>
                          <a:pt x="189" y="67"/>
                          <a:pt x="189" y="67"/>
                        </a:cubicBezTo>
                        <a:cubicBezTo>
                          <a:pt x="188" y="66"/>
                          <a:pt x="187" y="66"/>
                          <a:pt x="187" y="64"/>
                        </a:cubicBezTo>
                        <a:cubicBezTo>
                          <a:pt x="187" y="61"/>
                          <a:pt x="192" y="63"/>
                          <a:pt x="192" y="60"/>
                        </a:cubicBezTo>
                        <a:cubicBezTo>
                          <a:pt x="192" y="59"/>
                          <a:pt x="192" y="59"/>
                          <a:pt x="192" y="59"/>
                        </a:cubicBezTo>
                        <a:cubicBezTo>
                          <a:pt x="191" y="59"/>
                          <a:pt x="190" y="59"/>
                          <a:pt x="189" y="59"/>
                        </a:cubicBezTo>
                        <a:cubicBezTo>
                          <a:pt x="191" y="57"/>
                          <a:pt x="192" y="57"/>
                          <a:pt x="194" y="55"/>
                        </a:cubicBezTo>
                        <a:cubicBezTo>
                          <a:pt x="195" y="56"/>
                          <a:pt x="196" y="56"/>
                          <a:pt x="198" y="56"/>
                        </a:cubicBezTo>
                        <a:cubicBezTo>
                          <a:pt x="198" y="53"/>
                          <a:pt x="198" y="53"/>
                          <a:pt x="198" y="53"/>
                        </a:cubicBezTo>
                        <a:cubicBezTo>
                          <a:pt x="197" y="52"/>
                          <a:pt x="197" y="52"/>
                          <a:pt x="197" y="52"/>
                        </a:cubicBezTo>
                        <a:cubicBezTo>
                          <a:pt x="198" y="51"/>
                          <a:pt x="200" y="51"/>
                          <a:pt x="200" y="49"/>
                        </a:cubicBezTo>
                        <a:cubicBezTo>
                          <a:pt x="200" y="49"/>
                          <a:pt x="199" y="48"/>
                          <a:pt x="199" y="48"/>
                        </a:cubicBezTo>
                        <a:cubicBezTo>
                          <a:pt x="199" y="46"/>
                          <a:pt x="201" y="46"/>
                          <a:pt x="202" y="46"/>
                        </a:cubicBezTo>
                        <a:cubicBezTo>
                          <a:pt x="204" y="46"/>
                          <a:pt x="205" y="48"/>
                          <a:pt x="206" y="49"/>
                        </a:cubicBezTo>
                        <a:cubicBezTo>
                          <a:pt x="207" y="49"/>
                          <a:pt x="207" y="49"/>
                          <a:pt x="207" y="49"/>
                        </a:cubicBezTo>
                        <a:cubicBezTo>
                          <a:pt x="207" y="48"/>
                          <a:pt x="207" y="47"/>
                          <a:pt x="207" y="46"/>
                        </a:cubicBezTo>
                        <a:cubicBezTo>
                          <a:pt x="207" y="44"/>
                          <a:pt x="203" y="45"/>
                          <a:pt x="201" y="44"/>
                        </a:cubicBezTo>
                        <a:cubicBezTo>
                          <a:pt x="200" y="44"/>
                          <a:pt x="200" y="42"/>
                          <a:pt x="199" y="41"/>
                        </a:cubicBezTo>
                        <a:cubicBezTo>
                          <a:pt x="194" y="44"/>
                          <a:pt x="193" y="47"/>
                          <a:pt x="189" y="51"/>
                        </a:cubicBezTo>
                        <a:cubicBezTo>
                          <a:pt x="188" y="52"/>
                          <a:pt x="186" y="52"/>
                          <a:pt x="185" y="53"/>
                        </a:cubicBezTo>
                        <a:cubicBezTo>
                          <a:pt x="184" y="57"/>
                          <a:pt x="182" y="60"/>
                          <a:pt x="179" y="61"/>
                        </a:cubicBezTo>
                        <a:cubicBezTo>
                          <a:pt x="178" y="61"/>
                          <a:pt x="178" y="61"/>
                          <a:pt x="178" y="61"/>
                        </a:cubicBezTo>
                        <a:cubicBezTo>
                          <a:pt x="179" y="58"/>
                          <a:pt x="179" y="58"/>
                          <a:pt x="179" y="58"/>
                        </a:cubicBezTo>
                        <a:cubicBezTo>
                          <a:pt x="179" y="58"/>
                          <a:pt x="178" y="58"/>
                          <a:pt x="178" y="58"/>
                        </a:cubicBezTo>
                        <a:cubicBezTo>
                          <a:pt x="178" y="54"/>
                          <a:pt x="180" y="52"/>
                          <a:pt x="180" y="48"/>
                        </a:cubicBezTo>
                        <a:cubicBezTo>
                          <a:pt x="180" y="46"/>
                          <a:pt x="179" y="46"/>
                          <a:pt x="179" y="45"/>
                        </a:cubicBezTo>
                        <a:cubicBezTo>
                          <a:pt x="179" y="43"/>
                          <a:pt x="181" y="44"/>
                          <a:pt x="182" y="43"/>
                        </a:cubicBezTo>
                        <a:cubicBezTo>
                          <a:pt x="185" y="41"/>
                          <a:pt x="184" y="37"/>
                          <a:pt x="187" y="36"/>
                        </a:cubicBezTo>
                        <a:cubicBezTo>
                          <a:pt x="188" y="35"/>
                          <a:pt x="191" y="36"/>
                          <a:pt x="191" y="34"/>
                        </a:cubicBezTo>
                        <a:cubicBezTo>
                          <a:pt x="191" y="33"/>
                          <a:pt x="190" y="32"/>
                          <a:pt x="190" y="31"/>
                        </a:cubicBezTo>
                        <a:cubicBezTo>
                          <a:pt x="190" y="29"/>
                          <a:pt x="192" y="30"/>
                          <a:pt x="193" y="28"/>
                        </a:cubicBezTo>
                        <a:cubicBezTo>
                          <a:pt x="195" y="25"/>
                          <a:pt x="195" y="22"/>
                          <a:pt x="198" y="19"/>
                        </a:cubicBezTo>
                        <a:cubicBezTo>
                          <a:pt x="199" y="17"/>
                          <a:pt x="202" y="17"/>
                          <a:pt x="202" y="14"/>
                        </a:cubicBezTo>
                        <a:cubicBezTo>
                          <a:pt x="202" y="14"/>
                          <a:pt x="201" y="14"/>
                          <a:pt x="201" y="13"/>
                        </a:cubicBezTo>
                        <a:cubicBezTo>
                          <a:pt x="200" y="14"/>
                          <a:pt x="200" y="14"/>
                          <a:pt x="199" y="14"/>
                        </a:cubicBezTo>
                        <a:cubicBezTo>
                          <a:pt x="197" y="14"/>
                          <a:pt x="197" y="12"/>
                          <a:pt x="197" y="10"/>
                        </a:cubicBezTo>
                        <a:cubicBezTo>
                          <a:pt x="197" y="6"/>
                          <a:pt x="199" y="4"/>
                          <a:pt x="199" y="0"/>
                        </a:cubicBezTo>
                        <a:cubicBezTo>
                          <a:pt x="199" y="0"/>
                          <a:pt x="198" y="0"/>
                          <a:pt x="198" y="0"/>
                        </a:cubicBezTo>
                        <a:cubicBezTo>
                          <a:pt x="198" y="0"/>
                          <a:pt x="198" y="0"/>
                          <a:pt x="198" y="0"/>
                        </a:cubicBezTo>
                        <a:cubicBezTo>
                          <a:pt x="196" y="3"/>
                          <a:pt x="196" y="5"/>
                          <a:pt x="193" y="7"/>
                        </a:cubicBezTo>
                        <a:cubicBezTo>
                          <a:pt x="190" y="9"/>
                          <a:pt x="188" y="13"/>
                          <a:pt x="184" y="13"/>
                        </a:cubicBezTo>
                        <a:cubicBezTo>
                          <a:pt x="184" y="13"/>
                          <a:pt x="184" y="12"/>
                          <a:pt x="184" y="12"/>
                        </a:cubicBezTo>
                        <a:cubicBezTo>
                          <a:pt x="184" y="6"/>
                          <a:pt x="184" y="6"/>
                          <a:pt x="184" y="6"/>
                        </a:cubicBezTo>
                        <a:cubicBezTo>
                          <a:pt x="180" y="10"/>
                          <a:pt x="177" y="12"/>
                          <a:pt x="174" y="18"/>
                        </a:cubicBezTo>
                        <a:cubicBezTo>
                          <a:pt x="173" y="20"/>
                          <a:pt x="171" y="21"/>
                          <a:pt x="171" y="24"/>
                        </a:cubicBezTo>
                        <a:cubicBezTo>
                          <a:pt x="171" y="27"/>
                          <a:pt x="173" y="28"/>
                          <a:pt x="173" y="31"/>
                        </a:cubicBezTo>
                        <a:cubicBezTo>
                          <a:pt x="173" y="32"/>
                          <a:pt x="172" y="32"/>
                          <a:pt x="172" y="32"/>
                        </a:cubicBezTo>
                        <a:cubicBezTo>
                          <a:pt x="171" y="31"/>
                          <a:pt x="170" y="29"/>
                          <a:pt x="169" y="27"/>
                        </a:cubicBezTo>
                        <a:cubicBezTo>
                          <a:pt x="168" y="29"/>
                          <a:pt x="167" y="30"/>
                          <a:pt x="167" y="33"/>
                        </a:cubicBezTo>
                        <a:cubicBezTo>
                          <a:pt x="167" y="37"/>
                          <a:pt x="167" y="37"/>
                          <a:pt x="167" y="37"/>
                        </a:cubicBezTo>
                        <a:cubicBezTo>
                          <a:pt x="167" y="40"/>
                          <a:pt x="170" y="41"/>
                          <a:pt x="170" y="44"/>
                        </a:cubicBezTo>
                        <a:cubicBezTo>
                          <a:pt x="170" y="47"/>
                          <a:pt x="167" y="48"/>
                          <a:pt x="167" y="51"/>
                        </a:cubicBezTo>
                        <a:cubicBezTo>
                          <a:pt x="167" y="51"/>
                          <a:pt x="167" y="51"/>
                          <a:pt x="168" y="52"/>
                        </a:cubicBezTo>
                        <a:cubicBezTo>
                          <a:pt x="171" y="51"/>
                          <a:pt x="174" y="50"/>
                          <a:pt x="177" y="48"/>
                        </a:cubicBezTo>
                        <a:cubicBezTo>
                          <a:pt x="176" y="51"/>
                          <a:pt x="175" y="53"/>
                          <a:pt x="173" y="55"/>
                        </a:cubicBezTo>
                        <a:cubicBezTo>
                          <a:pt x="172" y="57"/>
                          <a:pt x="170" y="56"/>
                          <a:pt x="170" y="58"/>
                        </a:cubicBezTo>
                        <a:cubicBezTo>
                          <a:pt x="170" y="59"/>
                          <a:pt x="170" y="59"/>
                          <a:pt x="170" y="60"/>
                        </a:cubicBezTo>
                        <a:cubicBezTo>
                          <a:pt x="169" y="60"/>
                          <a:pt x="169" y="60"/>
                          <a:pt x="169" y="60"/>
                        </a:cubicBezTo>
                        <a:cubicBezTo>
                          <a:pt x="168" y="60"/>
                          <a:pt x="167" y="60"/>
                          <a:pt x="167" y="60"/>
                        </a:cubicBezTo>
                        <a:cubicBezTo>
                          <a:pt x="166" y="60"/>
                          <a:pt x="165" y="59"/>
                          <a:pt x="164" y="59"/>
                        </a:cubicBezTo>
                        <a:cubicBezTo>
                          <a:pt x="161" y="59"/>
                          <a:pt x="162" y="63"/>
                          <a:pt x="160" y="65"/>
                        </a:cubicBezTo>
                        <a:cubicBezTo>
                          <a:pt x="156" y="68"/>
                          <a:pt x="154" y="68"/>
                          <a:pt x="150" y="70"/>
                        </a:cubicBezTo>
                        <a:cubicBezTo>
                          <a:pt x="151" y="71"/>
                          <a:pt x="152" y="71"/>
                          <a:pt x="152" y="72"/>
                        </a:cubicBezTo>
                        <a:cubicBezTo>
                          <a:pt x="151" y="74"/>
                          <a:pt x="151" y="74"/>
                          <a:pt x="151" y="74"/>
                        </a:cubicBezTo>
                        <a:cubicBezTo>
                          <a:pt x="153" y="75"/>
                          <a:pt x="154" y="76"/>
                          <a:pt x="156" y="76"/>
                        </a:cubicBezTo>
                        <a:cubicBezTo>
                          <a:pt x="157" y="76"/>
                          <a:pt x="158" y="76"/>
                          <a:pt x="160" y="76"/>
                        </a:cubicBezTo>
                        <a:cubicBezTo>
                          <a:pt x="157" y="79"/>
                          <a:pt x="154" y="80"/>
                          <a:pt x="151" y="82"/>
                        </a:cubicBezTo>
                        <a:cubicBezTo>
                          <a:pt x="150" y="82"/>
                          <a:pt x="150" y="84"/>
                          <a:pt x="148" y="84"/>
                        </a:cubicBezTo>
                        <a:cubicBezTo>
                          <a:pt x="144" y="84"/>
                          <a:pt x="144" y="75"/>
                          <a:pt x="139" y="75"/>
                        </a:cubicBezTo>
                        <a:cubicBezTo>
                          <a:pt x="136" y="75"/>
                          <a:pt x="135" y="78"/>
                          <a:pt x="133" y="81"/>
                        </a:cubicBezTo>
                        <a:cubicBezTo>
                          <a:pt x="131" y="83"/>
                          <a:pt x="131" y="85"/>
                          <a:pt x="128" y="86"/>
                        </a:cubicBezTo>
                        <a:cubicBezTo>
                          <a:pt x="127" y="86"/>
                          <a:pt x="126" y="86"/>
                          <a:pt x="125" y="87"/>
                        </a:cubicBezTo>
                        <a:cubicBezTo>
                          <a:pt x="123" y="88"/>
                          <a:pt x="124" y="90"/>
                          <a:pt x="124" y="92"/>
                        </a:cubicBezTo>
                        <a:cubicBezTo>
                          <a:pt x="123" y="94"/>
                          <a:pt x="122" y="95"/>
                          <a:pt x="121" y="9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7" name="Google Shape;57;p4"/>
                  <p:cNvSpPr/>
                  <p:nvPr/>
                </p:nvSpPr>
                <p:spPr>
                  <a:xfrm>
                    <a:off x="5894388" y="2789238"/>
                    <a:ext cx="87313" cy="76200"/>
                  </a:xfrm>
                  <a:custGeom>
                    <a:avLst/>
                    <a:gdLst/>
                    <a:ahLst/>
                    <a:cxnLst/>
                    <a:rect l="l" t="t" r="r" b="b"/>
                    <a:pathLst>
                      <a:path w="60" h="52" extrusionOk="0">
                        <a:moveTo>
                          <a:pt x="0" y="23"/>
                        </a:moveTo>
                        <a:cubicBezTo>
                          <a:pt x="0" y="26"/>
                          <a:pt x="2" y="28"/>
                          <a:pt x="2" y="32"/>
                        </a:cubicBezTo>
                        <a:cubicBezTo>
                          <a:pt x="2" y="33"/>
                          <a:pt x="1" y="33"/>
                          <a:pt x="1" y="34"/>
                        </a:cubicBezTo>
                        <a:cubicBezTo>
                          <a:pt x="1" y="38"/>
                          <a:pt x="5" y="39"/>
                          <a:pt x="7" y="42"/>
                        </a:cubicBezTo>
                        <a:cubicBezTo>
                          <a:pt x="9" y="44"/>
                          <a:pt x="9" y="47"/>
                          <a:pt x="12" y="47"/>
                        </a:cubicBezTo>
                        <a:cubicBezTo>
                          <a:pt x="17" y="47"/>
                          <a:pt x="18" y="41"/>
                          <a:pt x="23" y="41"/>
                        </a:cubicBezTo>
                        <a:cubicBezTo>
                          <a:pt x="26" y="41"/>
                          <a:pt x="29" y="44"/>
                          <a:pt x="29" y="47"/>
                        </a:cubicBezTo>
                        <a:cubicBezTo>
                          <a:pt x="29" y="49"/>
                          <a:pt x="28" y="50"/>
                          <a:pt x="28" y="51"/>
                        </a:cubicBezTo>
                        <a:cubicBezTo>
                          <a:pt x="28" y="52"/>
                          <a:pt x="29" y="52"/>
                          <a:pt x="29" y="52"/>
                        </a:cubicBezTo>
                        <a:cubicBezTo>
                          <a:pt x="29" y="52"/>
                          <a:pt x="29" y="52"/>
                          <a:pt x="29" y="52"/>
                        </a:cubicBezTo>
                        <a:cubicBezTo>
                          <a:pt x="34" y="51"/>
                          <a:pt x="37" y="49"/>
                          <a:pt x="38" y="44"/>
                        </a:cubicBezTo>
                        <a:cubicBezTo>
                          <a:pt x="40" y="39"/>
                          <a:pt x="48" y="40"/>
                          <a:pt x="48" y="35"/>
                        </a:cubicBezTo>
                        <a:cubicBezTo>
                          <a:pt x="48" y="32"/>
                          <a:pt x="44" y="31"/>
                          <a:pt x="44" y="29"/>
                        </a:cubicBezTo>
                        <a:cubicBezTo>
                          <a:pt x="44" y="27"/>
                          <a:pt x="46" y="26"/>
                          <a:pt x="47" y="24"/>
                        </a:cubicBezTo>
                        <a:cubicBezTo>
                          <a:pt x="49" y="20"/>
                          <a:pt x="51" y="18"/>
                          <a:pt x="54" y="15"/>
                        </a:cubicBezTo>
                        <a:cubicBezTo>
                          <a:pt x="57" y="12"/>
                          <a:pt x="60" y="11"/>
                          <a:pt x="60" y="7"/>
                        </a:cubicBezTo>
                        <a:cubicBezTo>
                          <a:pt x="60" y="5"/>
                          <a:pt x="58" y="4"/>
                          <a:pt x="57" y="1"/>
                        </a:cubicBezTo>
                        <a:cubicBezTo>
                          <a:pt x="57" y="1"/>
                          <a:pt x="57" y="1"/>
                          <a:pt x="57" y="1"/>
                        </a:cubicBezTo>
                        <a:cubicBezTo>
                          <a:pt x="56" y="3"/>
                          <a:pt x="54" y="3"/>
                          <a:pt x="52" y="3"/>
                        </a:cubicBezTo>
                        <a:cubicBezTo>
                          <a:pt x="50" y="3"/>
                          <a:pt x="49" y="1"/>
                          <a:pt x="48" y="0"/>
                        </a:cubicBezTo>
                        <a:cubicBezTo>
                          <a:pt x="44" y="2"/>
                          <a:pt x="44" y="5"/>
                          <a:pt x="40" y="7"/>
                        </a:cubicBezTo>
                        <a:cubicBezTo>
                          <a:pt x="35" y="11"/>
                          <a:pt x="31" y="14"/>
                          <a:pt x="28" y="20"/>
                        </a:cubicBezTo>
                        <a:cubicBezTo>
                          <a:pt x="26" y="24"/>
                          <a:pt x="22" y="24"/>
                          <a:pt x="19" y="27"/>
                        </a:cubicBezTo>
                        <a:cubicBezTo>
                          <a:pt x="15" y="31"/>
                          <a:pt x="13" y="34"/>
                          <a:pt x="12" y="39"/>
                        </a:cubicBezTo>
                        <a:cubicBezTo>
                          <a:pt x="10" y="38"/>
                          <a:pt x="10" y="37"/>
                          <a:pt x="8" y="37"/>
                        </a:cubicBezTo>
                        <a:cubicBezTo>
                          <a:pt x="8" y="34"/>
                          <a:pt x="11" y="33"/>
                          <a:pt x="11" y="31"/>
                        </a:cubicBezTo>
                        <a:cubicBezTo>
                          <a:pt x="11" y="26"/>
                          <a:pt x="6" y="26"/>
                          <a:pt x="2" y="24"/>
                        </a:cubicBezTo>
                        <a:cubicBezTo>
                          <a:pt x="1" y="24"/>
                          <a:pt x="0" y="23"/>
                          <a:pt x="0" y="2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8" name="Google Shape;58;p4"/>
                  <p:cNvSpPr/>
                  <p:nvPr/>
                </p:nvSpPr>
                <p:spPr>
                  <a:xfrm>
                    <a:off x="5657850" y="2590800"/>
                    <a:ext cx="279400" cy="558800"/>
                  </a:xfrm>
                  <a:custGeom>
                    <a:avLst/>
                    <a:gdLst/>
                    <a:ahLst/>
                    <a:cxnLst/>
                    <a:rect l="l" t="t" r="r" b="b"/>
                    <a:pathLst>
                      <a:path w="191" h="383" extrusionOk="0">
                        <a:moveTo>
                          <a:pt x="70" y="17"/>
                        </a:moveTo>
                        <a:cubicBezTo>
                          <a:pt x="71" y="17"/>
                          <a:pt x="71" y="18"/>
                          <a:pt x="72" y="18"/>
                        </a:cubicBezTo>
                        <a:cubicBezTo>
                          <a:pt x="75" y="18"/>
                          <a:pt x="77" y="16"/>
                          <a:pt x="80" y="15"/>
                        </a:cubicBezTo>
                        <a:cubicBezTo>
                          <a:pt x="81" y="15"/>
                          <a:pt x="83" y="16"/>
                          <a:pt x="84" y="14"/>
                        </a:cubicBezTo>
                        <a:cubicBezTo>
                          <a:pt x="87" y="11"/>
                          <a:pt x="86" y="8"/>
                          <a:pt x="88" y="4"/>
                        </a:cubicBezTo>
                        <a:cubicBezTo>
                          <a:pt x="90" y="5"/>
                          <a:pt x="90" y="5"/>
                          <a:pt x="90" y="5"/>
                        </a:cubicBezTo>
                        <a:cubicBezTo>
                          <a:pt x="96" y="5"/>
                          <a:pt x="96" y="5"/>
                          <a:pt x="96" y="5"/>
                        </a:cubicBezTo>
                        <a:cubicBezTo>
                          <a:pt x="96" y="6"/>
                          <a:pt x="96" y="6"/>
                          <a:pt x="96" y="7"/>
                        </a:cubicBezTo>
                        <a:cubicBezTo>
                          <a:pt x="96" y="13"/>
                          <a:pt x="92" y="15"/>
                          <a:pt x="89" y="21"/>
                        </a:cubicBezTo>
                        <a:cubicBezTo>
                          <a:pt x="88" y="24"/>
                          <a:pt x="89" y="26"/>
                          <a:pt x="88" y="30"/>
                        </a:cubicBezTo>
                        <a:cubicBezTo>
                          <a:pt x="85" y="36"/>
                          <a:pt x="81" y="38"/>
                          <a:pt x="76" y="43"/>
                        </a:cubicBezTo>
                        <a:cubicBezTo>
                          <a:pt x="71" y="50"/>
                          <a:pt x="68" y="54"/>
                          <a:pt x="66" y="62"/>
                        </a:cubicBezTo>
                        <a:cubicBezTo>
                          <a:pt x="65" y="65"/>
                          <a:pt x="66" y="67"/>
                          <a:pt x="64" y="68"/>
                        </a:cubicBezTo>
                        <a:cubicBezTo>
                          <a:pt x="60" y="69"/>
                          <a:pt x="55" y="70"/>
                          <a:pt x="55" y="75"/>
                        </a:cubicBezTo>
                        <a:cubicBezTo>
                          <a:pt x="55" y="76"/>
                          <a:pt x="55" y="77"/>
                          <a:pt x="56" y="77"/>
                        </a:cubicBezTo>
                        <a:cubicBezTo>
                          <a:pt x="58" y="77"/>
                          <a:pt x="59" y="75"/>
                          <a:pt x="62" y="75"/>
                        </a:cubicBezTo>
                        <a:cubicBezTo>
                          <a:pt x="63" y="75"/>
                          <a:pt x="63" y="76"/>
                          <a:pt x="64" y="76"/>
                        </a:cubicBezTo>
                        <a:cubicBezTo>
                          <a:pt x="66" y="76"/>
                          <a:pt x="66" y="74"/>
                          <a:pt x="66" y="73"/>
                        </a:cubicBezTo>
                        <a:cubicBezTo>
                          <a:pt x="67" y="71"/>
                          <a:pt x="68" y="70"/>
                          <a:pt x="69" y="68"/>
                        </a:cubicBezTo>
                        <a:cubicBezTo>
                          <a:pt x="72" y="63"/>
                          <a:pt x="75" y="61"/>
                          <a:pt x="79" y="56"/>
                        </a:cubicBezTo>
                        <a:cubicBezTo>
                          <a:pt x="80" y="57"/>
                          <a:pt x="80" y="58"/>
                          <a:pt x="81" y="60"/>
                        </a:cubicBezTo>
                        <a:cubicBezTo>
                          <a:pt x="82" y="61"/>
                          <a:pt x="82" y="63"/>
                          <a:pt x="83" y="63"/>
                        </a:cubicBezTo>
                        <a:cubicBezTo>
                          <a:pt x="85" y="63"/>
                          <a:pt x="86" y="61"/>
                          <a:pt x="87" y="59"/>
                        </a:cubicBezTo>
                        <a:cubicBezTo>
                          <a:pt x="88" y="56"/>
                          <a:pt x="90" y="55"/>
                          <a:pt x="92" y="53"/>
                        </a:cubicBezTo>
                        <a:cubicBezTo>
                          <a:pt x="94" y="53"/>
                          <a:pt x="94" y="53"/>
                          <a:pt x="94" y="53"/>
                        </a:cubicBezTo>
                        <a:cubicBezTo>
                          <a:pt x="94" y="62"/>
                          <a:pt x="94" y="62"/>
                          <a:pt x="94" y="62"/>
                        </a:cubicBezTo>
                        <a:cubicBezTo>
                          <a:pt x="94" y="64"/>
                          <a:pt x="96" y="64"/>
                          <a:pt x="96" y="66"/>
                        </a:cubicBezTo>
                        <a:cubicBezTo>
                          <a:pt x="96" y="69"/>
                          <a:pt x="96" y="69"/>
                          <a:pt x="96" y="69"/>
                        </a:cubicBezTo>
                        <a:cubicBezTo>
                          <a:pt x="97" y="69"/>
                          <a:pt x="98" y="69"/>
                          <a:pt x="99" y="69"/>
                        </a:cubicBezTo>
                        <a:cubicBezTo>
                          <a:pt x="101" y="70"/>
                          <a:pt x="101" y="72"/>
                          <a:pt x="101" y="74"/>
                        </a:cubicBezTo>
                        <a:cubicBezTo>
                          <a:pt x="101" y="77"/>
                          <a:pt x="102" y="78"/>
                          <a:pt x="102" y="81"/>
                        </a:cubicBezTo>
                        <a:cubicBezTo>
                          <a:pt x="102" y="84"/>
                          <a:pt x="99" y="85"/>
                          <a:pt x="99" y="88"/>
                        </a:cubicBezTo>
                        <a:cubicBezTo>
                          <a:pt x="99" y="90"/>
                          <a:pt x="101" y="90"/>
                          <a:pt x="101" y="91"/>
                        </a:cubicBezTo>
                        <a:cubicBezTo>
                          <a:pt x="102" y="92"/>
                          <a:pt x="102" y="94"/>
                          <a:pt x="103" y="95"/>
                        </a:cubicBezTo>
                        <a:cubicBezTo>
                          <a:pt x="105" y="98"/>
                          <a:pt x="108" y="99"/>
                          <a:pt x="108" y="103"/>
                        </a:cubicBezTo>
                        <a:cubicBezTo>
                          <a:pt x="108" y="105"/>
                          <a:pt x="109" y="108"/>
                          <a:pt x="107" y="110"/>
                        </a:cubicBezTo>
                        <a:cubicBezTo>
                          <a:pt x="105" y="112"/>
                          <a:pt x="99" y="110"/>
                          <a:pt x="99" y="113"/>
                        </a:cubicBezTo>
                        <a:cubicBezTo>
                          <a:pt x="99" y="114"/>
                          <a:pt x="99" y="114"/>
                          <a:pt x="99" y="115"/>
                        </a:cubicBezTo>
                        <a:cubicBezTo>
                          <a:pt x="99" y="117"/>
                          <a:pt x="97" y="118"/>
                          <a:pt x="96" y="120"/>
                        </a:cubicBezTo>
                        <a:cubicBezTo>
                          <a:pt x="95" y="122"/>
                          <a:pt x="95" y="124"/>
                          <a:pt x="95" y="126"/>
                        </a:cubicBezTo>
                        <a:cubicBezTo>
                          <a:pt x="97" y="126"/>
                          <a:pt x="98" y="125"/>
                          <a:pt x="101" y="125"/>
                        </a:cubicBezTo>
                        <a:cubicBezTo>
                          <a:pt x="103" y="131"/>
                          <a:pt x="103" y="131"/>
                          <a:pt x="103" y="131"/>
                        </a:cubicBezTo>
                        <a:cubicBezTo>
                          <a:pt x="106" y="129"/>
                          <a:pt x="108" y="129"/>
                          <a:pt x="111" y="127"/>
                        </a:cubicBezTo>
                        <a:cubicBezTo>
                          <a:pt x="117" y="122"/>
                          <a:pt x="119" y="118"/>
                          <a:pt x="126" y="112"/>
                        </a:cubicBezTo>
                        <a:cubicBezTo>
                          <a:pt x="124" y="122"/>
                          <a:pt x="124" y="122"/>
                          <a:pt x="124" y="122"/>
                        </a:cubicBezTo>
                        <a:cubicBezTo>
                          <a:pt x="125" y="125"/>
                          <a:pt x="128" y="126"/>
                          <a:pt x="128" y="130"/>
                        </a:cubicBezTo>
                        <a:cubicBezTo>
                          <a:pt x="127" y="131"/>
                          <a:pt x="126" y="131"/>
                          <a:pt x="124" y="131"/>
                        </a:cubicBezTo>
                        <a:cubicBezTo>
                          <a:pt x="122" y="131"/>
                          <a:pt x="121" y="130"/>
                          <a:pt x="119" y="130"/>
                        </a:cubicBezTo>
                        <a:cubicBezTo>
                          <a:pt x="119" y="131"/>
                          <a:pt x="119" y="131"/>
                          <a:pt x="119" y="131"/>
                        </a:cubicBezTo>
                        <a:cubicBezTo>
                          <a:pt x="121" y="132"/>
                          <a:pt x="123" y="132"/>
                          <a:pt x="123" y="135"/>
                        </a:cubicBezTo>
                        <a:cubicBezTo>
                          <a:pt x="123" y="138"/>
                          <a:pt x="121" y="140"/>
                          <a:pt x="118" y="140"/>
                        </a:cubicBezTo>
                        <a:cubicBezTo>
                          <a:pt x="117" y="140"/>
                          <a:pt x="116" y="139"/>
                          <a:pt x="115" y="140"/>
                        </a:cubicBezTo>
                        <a:cubicBezTo>
                          <a:pt x="116" y="140"/>
                          <a:pt x="117" y="140"/>
                          <a:pt x="117" y="141"/>
                        </a:cubicBezTo>
                        <a:cubicBezTo>
                          <a:pt x="117" y="142"/>
                          <a:pt x="117" y="142"/>
                          <a:pt x="116" y="143"/>
                        </a:cubicBezTo>
                        <a:cubicBezTo>
                          <a:pt x="114" y="142"/>
                          <a:pt x="115" y="139"/>
                          <a:pt x="113" y="139"/>
                        </a:cubicBezTo>
                        <a:cubicBezTo>
                          <a:pt x="110" y="139"/>
                          <a:pt x="110" y="142"/>
                          <a:pt x="108" y="143"/>
                        </a:cubicBezTo>
                        <a:cubicBezTo>
                          <a:pt x="109" y="144"/>
                          <a:pt x="109" y="145"/>
                          <a:pt x="110" y="146"/>
                        </a:cubicBezTo>
                        <a:cubicBezTo>
                          <a:pt x="110" y="148"/>
                          <a:pt x="110" y="148"/>
                          <a:pt x="110" y="148"/>
                        </a:cubicBezTo>
                        <a:cubicBezTo>
                          <a:pt x="108" y="148"/>
                          <a:pt x="107" y="148"/>
                          <a:pt x="105" y="148"/>
                        </a:cubicBezTo>
                        <a:cubicBezTo>
                          <a:pt x="105" y="148"/>
                          <a:pt x="105" y="148"/>
                          <a:pt x="105" y="149"/>
                        </a:cubicBezTo>
                        <a:cubicBezTo>
                          <a:pt x="105" y="150"/>
                          <a:pt x="107" y="150"/>
                          <a:pt x="107" y="152"/>
                        </a:cubicBezTo>
                        <a:cubicBezTo>
                          <a:pt x="107" y="153"/>
                          <a:pt x="106" y="153"/>
                          <a:pt x="105" y="155"/>
                        </a:cubicBezTo>
                        <a:cubicBezTo>
                          <a:pt x="104" y="156"/>
                          <a:pt x="105" y="157"/>
                          <a:pt x="104" y="158"/>
                        </a:cubicBezTo>
                        <a:cubicBezTo>
                          <a:pt x="104" y="160"/>
                          <a:pt x="102" y="160"/>
                          <a:pt x="101" y="162"/>
                        </a:cubicBezTo>
                        <a:cubicBezTo>
                          <a:pt x="102" y="162"/>
                          <a:pt x="102" y="163"/>
                          <a:pt x="103" y="164"/>
                        </a:cubicBezTo>
                        <a:cubicBezTo>
                          <a:pt x="103" y="165"/>
                          <a:pt x="103" y="165"/>
                          <a:pt x="103" y="165"/>
                        </a:cubicBezTo>
                        <a:cubicBezTo>
                          <a:pt x="102" y="165"/>
                          <a:pt x="102" y="165"/>
                          <a:pt x="102" y="165"/>
                        </a:cubicBezTo>
                        <a:cubicBezTo>
                          <a:pt x="100" y="165"/>
                          <a:pt x="100" y="164"/>
                          <a:pt x="98" y="163"/>
                        </a:cubicBezTo>
                        <a:cubicBezTo>
                          <a:pt x="98" y="164"/>
                          <a:pt x="98" y="164"/>
                          <a:pt x="98" y="164"/>
                        </a:cubicBezTo>
                        <a:cubicBezTo>
                          <a:pt x="99" y="165"/>
                          <a:pt x="99" y="166"/>
                          <a:pt x="99" y="167"/>
                        </a:cubicBezTo>
                        <a:cubicBezTo>
                          <a:pt x="96" y="168"/>
                          <a:pt x="95" y="170"/>
                          <a:pt x="93" y="173"/>
                        </a:cubicBezTo>
                        <a:cubicBezTo>
                          <a:pt x="92" y="174"/>
                          <a:pt x="89" y="174"/>
                          <a:pt x="89" y="175"/>
                        </a:cubicBezTo>
                        <a:cubicBezTo>
                          <a:pt x="89" y="177"/>
                          <a:pt x="92" y="177"/>
                          <a:pt x="92" y="179"/>
                        </a:cubicBezTo>
                        <a:cubicBezTo>
                          <a:pt x="92" y="182"/>
                          <a:pt x="89" y="182"/>
                          <a:pt x="89" y="185"/>
                        </a:cubicBezTo>
                        <a:cubicBezTo>
                          <a:pt x="90" y="185"/>
                          <a:pt x="90" y="185"/>
                          <a:pt x="91" y="185"/>
                        </a:cubicBezTo>
                        <a:cubicBezTo>
                          <a:pt x="90" y="187"/>
                          <a:pt x="90" y="189"/>
                          <a:pt x="88" y="191"/>
                        </a:cubicBezTo>
                        <a:cubicBezTo>
                          <a:pt x="87" y="193"/>
                          <a:pt x="84" y="194"/>
                          <a:pt x="84" y="196"/>
                        </a:cubicBezTo>
                        <a:cubicBezTo>
                          <a:pt x="84" y="198"/>
                          <a:pt x="86" y="199"/>
                          <a:pt x="86" y="201"/>
                        </a:cubicBezTo>
                        <a:cubicBezTo>
                          <a:pt x="86" y="205"/>
                          <a:pt x="86" y="205"/>
                          <a:pt x="86" y="205"/>
                        </a:cubicBezTo>
                        <a:cubicBezTo>
                          <a:pt x="86" y="209"/>
                          <a:pt x="93" y="209"/>
                          <a:pt x="93" y="213"/>
                        </a:cubicBezTo>
                        <a:cubicBezTo>
                          <a:pt x="93" y="223"/>
                          <a:pt x="90" y="228"/>
                          <a:pt x="88" y="237"/>
                        </a:cubicBezTo>
                        <a:cubicBezTo>
                          <a:pt x="86" y="246"/>
                          <a:pt x="83" y="256"/>
                          <a:pt x="73" y="256"/>
                        </a:cubicBezTo>
                        <a:cubicBezTo>
                          <a:pt x="70" y="256"/>
                          <a:pt x="66" y="256"/>
                          <a:pt x="66" y="253"/>
                        </a:cubicBezTo>
                        <a:cubicBezTo>
                          <a:pt x="66" y="245"/>
                          <a:pt x="71" y="242"/>
                          <a:pt x="71" y="235"/>
                        </a:cubicBezTo>
                        <a:cubicBezTo>
                          <a:pt x="71" y="233"/>
                          <a:pt x="71" y="231"/>
                          <a:pt x="70" y="231"/>
                        </a:cubicBezTo>
                        <a:cubicBezTo>
                          <a:pt x="68" y="231"/>
                          <a:pt x="68" y="234"/>
                          <a:pt x="67" y="235"/>
                        </a:cubicBezTo>
                        <a:cubicBezTo>
                          <a:pt x="66" y="234"/>
                          <a:pt x="66" y="234"/>
                          <a:pt x="65" y="234"/>
                        </a:cubicBezTo>
                        <a:cubicBezTo>
                          <a:pt x="63" y="237"/>
                          <a:pt x="65" y="242"/>
                          <a:pt x="61" y="242"/>
                        </a:cubicBezTo>
                        <a:cubicBezTo>
                          <a:pt x="58" y="242"/>
                          <a:pt x="58" y="236"/>
                          <a:pt x="55" y="236"/>
                        </a:cubicBezTo>
                        <a:cubicBezTo>
                          <a:pt x="54" y="236"/>
                          <a:pt x="54" y="236"/>
                          <a:pt x="53" y="237"/>
                        </a:cubicBezTo>
                        <a:cubicBezTo>
                          <a:pt x="53" y="237"/>
                          <a:pt x="53" y="238"/>
                          <a:pt x="53" y="238"/>
                        </a:cubicBezTo>
                        <a:cubicBezTo>
                          <a:pt x="53" y="240"/>
                          <a:pt x="55" y="241"/>
                          <a:pt x="55" y="243"/>
                        </a:cubicBezTo>
                        <a:cubicBezTo>
                          <a:pt x="55" y="247"/>
                          <a:pt x="52" y="248"/>
                          <a:pt x="50" y="251"/>
                        </a:cubicBezTo>
                        <a:cubicBezTo>
                          <a:pt x="46" y="258"/>
                          <a:pt x="45" y="262"/>
                          <a:pt x="41" y="269"/>
                        </a:cubicBezTo>
                        <a:cubicBezTo>
                          <a:pt x="40" y="270"/>
                          <a:pt x="40" y="270"/>
                          <a:pt x="40" y="270"/>
                        </a:cubicBezTo>
                        <a:cubicBezTo>
                          <a:pt x="43" y="250"/>
                          <a:pt x="43" y="250"/>
                          <a:pt x="43" y="250"/>
                        </a:cubicBezTo>
                        <a:cubicBezTo>
                          <a:pt x="43" y="250"/>
                          <a:pt x="42" y="251"/>
                          <a:pt x="41" y="251"/>
                        </a:cubicBezTo>
                        <a:cubicBezTo>
                          <a:pt x="39" y="251"/>
                          <a:pt x="38" y="247"/>
                          <a:pt x="36" y="246"/>
                        </a:cubicBezTo>
                        <a:cubicBezTo>
                          <a:pt x="35" y="249"/>
                          <a:pt x="33" y="250"/>
                          <a:pt x="33" y="254"/>
                        </a:cubicBezTo>
                        <a:cubicBezTo>
                          <a:pt x="33" y="256"/>
                          <a:pt x="36" y="257"/>
                          <a:pt x="36" y="259"/>
                        </a:cubicBezTo>
                        <a:cubicBezTo>
                          <a:pt x="36" y="263"/>
                          <a:pt x="34" y="265"/>
                          <a:pt x="34" y="268"/>
                        </a:cubicBezTo>
                        <a:cubicBezTo>
                          <a:pt x="33" y="269"/>
                          <a:pt x="32" y="268"/>
                          <a:pt x="31" y="268"/>
                        </a:cubicBezTo>
                        <a:cubicBezTo>
                          <a:pt x="29" y="269"/>
                          <a:pt x="29" y="269"/>
                          <a:pt x="29" y="269"/>
                        </a:cubicBezTo>
                        <a:cubicBezTo>
                          <a:pt x="26" y="268"/>
                          <a:pt x="25" y="267"/>
                          <a:pt x="22" y="267"/>
                        </a:cubicBezTo>
                        <a:cubicBezTo>
                          <a:pt x="23" y="262"/>
                          <a:pt x="24" y="258"/>
                          <a:pt x="25" y="253"/>
                        </a:cubicBezTo>
                        <a:cubicBezTo>
                          <a:pt x="25" y="253"/>
                          <a:pt x="24" y="253"/>
                          <a:pt x="24" y="253"/>
                        </a:cubicBezTo>
                        <a:cubicBezTo>
                          <a:pt x="20" y="253"/>
                          <a:pt x="18" y="252"/>
                          <a:pt x="14" y="252"/>
                        </a:cubicBezTo>
                        <a:cubicBezTo>
                          <a:pt x="7" y="252"/>
                          <a:pt x="3" y="257"/>
                          <a:pt x="2" y="264"/>
                        </a:cubicBezTo>
                        <a:cubicBezTo>
                          <a:pt x="2" y="266"/>
                          <a:pt x="0" y="267"/>
                          <a:pt x="0" y="269"/>
                        </a:cubicBezTo>
                        <a:cubicBezTo>
                          <a:pt x="0" y="273"/>
                          <a:pt x="1" y="275"/>
                          <a:pt x="2" y="278"/>
                        </a:cubicBezTo>
                        <a:cubicBezTo>
                          <a:pt x="3" y="278"/>
                          <a:pt x="3" y="278"/>
                          <a:pt x="3" y="278"/>
                        </a:cubicBezTo>
                        <a:cubicBezTo>
                          <a:pt x="4" y="276"/>
                          <a:pt x="3" y="272"/>
                          <a:pt x="6" y="272"/>
                        </a:cubicBezTo>
                        <a:cubicBezTo>
                          <a:pt x="14" y="272"/>
                          <a:pt x="23" y="276"/>
                          <a:pt x="23" y="284"/>
                        </a:cubicBezTo>
                        <a:cubicBezTo>
                          <a:pt x="23" y="285"/>
                          <a:pt x="22" y="285"/>
                          <a:pt x="21" y="285"/>
                        </a:cubicBezTo>
                        <a:cubicBezTo>
                          <a:pt x="19" y="285"/>
                          <a:pt x="18" y="282"/>
                          <a:pt x="16" y="282"/>
                        </a:cubicBezTo>
                        <a:cubicBezTo>
                          <a:pt x="15" y="282"/>
                          <a:pt x="15" y="283"/>
                          <a:pt x="14" y="283"/>
                        </a:cubicBezTo>
                        <a:cubicBezTo>
                          <a:pt x="16" y="285"/>
                          <a:pt x="20" y="285"/>
                          <a:pt x="20" y="287"/>
                        </a:cubicBezTo>
                        <a:cubicBezTo>
                          <a:pt x="20" y="297"/>
                          <a:pt x="6" y="298"/>
                          <a:pt x="6" y="308"/>
                        </a:cubicBezTo>
                        <a:cubicBezTo>
                          <a:pt x="6" y="311"/>
                          <a:pt x="8" y="312"/>
                          <a:pt x="9" y="315"/>
                        </a:cubicBezTo>
                        <a:cubicBezTo>
                          <a:pt x="10" y="317"/>
                          <a:pt x="10" y="321"/>
                          <a:pt x="13" y="321"/>
                        </a:cubicBezTo>
                        <a:cubicBezTo>
                          <a:pt x="15" y="321"/>
                          <a:pt x="16" y="320"/>
                          <a:pt x="18" y="319"/>
                        </a:cubicBezTo>
                        <a:cubicBezTo>
                          <a:pt x="20" y="323"/>
                          <a:pt x="22" y="324"/>
                          <a:pt x="22" y="328"/>
                        </a:cubicBezTo>
                        <a:cubicBezTo>
                          <a:pt x="22" y="332"/>
                          <a:pt x="18" y="334"/>
                          <a:pt x="18" y="338"/>
                        </a:cubicBezTo>
                        <a:cubicBezTo>
                          <a:pt x="18" y="341"/>
                          <a:pt x="20" y="341"/>
                          <a:pt x="21" y="343"/>
                        </a:cubicBezTo>
                        <a:cubicBezTo>
                          <a:pt x="23" y="346"/>
                          <a:pt x="23" y="348"/>
                          <a:pt x="26" y="350"/>
                        </a:cubicBezTo>
                        <a:cubicBezTo>
                          <a:pt x="26" y="346"/>
                          <a:pt x="26" y="345"/>
                          <a:pt x="26" y="341"/>
                        </a:cubicBezTo>
                        <a:cubicBezTo>
                          <a:pt x="26" y="340"/>
                          <a:pt x="26" y="339"/>
                          <a:pt x="26" y="338"/>
                        </a:cubicBezTo>
                        <a:cubicBezTo>
                          <a:pt x="26" y="336"/>
                          <a:pt x="25" y="336"/>
                          <a:pt x="25" y="334"/>
                        </a:cubicBezTo>
                        <a:cubicBezTo>
                          <a:pt x="25" y="332"/>
                          <a:pt x="26" y="332"/>
                          <a:pt x="28" y="331"/>
                        </a:cubicBezTo>
                        <a:cubicBezTo>
                          <a:pt x="30" y="330"/>
                          <a:pt x="31" y="328"/>
                          <a:pt x="33" y="327"/>
                        </a:cubicBezTo>
                        <a:cubicBezTo>
                          <a:pt x="34" y="327"/>
                          <a:pt x="34" y="328"/>
                          <a:pt x="34" y="328"/>
                        </a:cubicBezTo>
                        <a:cubicBezTo>
                          <a:pt x="34" y="331"/>
                          <a:pt x="31" y="333"/>
                          <a:pt x="31" y="336"/>
                        </a:cubicBezTo>
                        <a:cubicBezTo>
                          <a:pt x="31" y="338"/>
                          <a:pt x="34" y="338"/>
                          <a:pt x="36" y="340"/>
                        </a:cubicBezTo>
                        <a:cubicBezTo>
                          <a:pt x="39" y="344"/>
                          <a:pt x="40" y="348"/>
                          <a:pt x="40" y="354"/>
                        </a:cubicBezTo>
                        <a:cubicBezTo>
                          <a:pt x="40" y="360"/>
                          <a:pt x="40" y="360"/>
                          <a:pt x="40" y="360"/>
                        </a:cubicBezTo>
                        <a:cubicBezTo>
                          <a:pt x="39" y="368"/>
                          <a:pt x="39" y="368"/>
                          <a:pt x="39" y="368"/>
                        </a:cubicBezTo>
                        <a:cubicBezTo>
                          <a:pt x="39" y="372"/>
                          <a:pt x="39" y="372"/>
                          <a:pt x="39" y="372"/>
                        </a:cubicBezTo>
                        <a:cubicBezTo>
                          <a:pt x="39" y="376"/>
                          <a:pt x="41" y="379"/>
                          <a:pt x="44" y="381"/>
                        </a:cubicBezTo>
                        <a:cubicBezTo>
                          <a:pt x="46" y="381"/>
                          <a:pt x="47" y="383"/>
                          <a:pt x="49" y="383"/>
                        </a:cubicBezTo>
                        <a:cubicBezTo>
                          <a:pt x="52" y="383"/>
                          <a:pt x="52" y="380"/>
                          <a:pt x="54" y="378"/>
                        </a:cubicBezTo>
                        <a:cubicBezTo>
                          <a:pt x="56" y="377"/>
                          <a:pt x="57" y="378"/>
                          <a:pt x="59" y="378"/>
                        </a:cubicBezTo>
                        <a:cubicBezTo>
                          <a:pt x="59" y="378"/>
                          <a:pt x="59" y="378"/>
                          <a:pt x="59" y="378"/>
                        </a:cubicBezTo>
                        <a:cubicBezTo>
                          <a:pt x="60" y="377"/>
                          <a:pt x="60" y="376"/>
                          <a:pt x="61" y="375"/>
                        </a:cubicBezTo>
                        <a:cubicBezTo>
                          <a:pt x="61" y="375"/>
                          <a:pt x="62" y="375"/>
                          <a:pt x="63" y="375"/>
                        </a:cubicBezTo>
                        <a:cubicBezTo>
                          <a:pt x="65" y="375"/>
                          <a:pt x="65" y="373"/>
                          <a:pt x="66" y="372"/>
                        </a:cubicBezTo>
                        <a:cubicBezTo>
                          <a:pt x="68" y="369"/>
                          <a:pt x="70" y="367"/>
                          <a:pt x="73" y="365"/>
                        </a:cubicBezTo>
                        <a:cubicBezTo>
                          <a:pt x="77" y="362"/>
                          <a:pt x="82" y="362"/>
                          <a:pt x="82" y="357"/>
                        </a:cubicBezTo>
                        <a:cubicBezTo>
                          <a:pt x="82" y="356"/>
                          <a:pt x="81" y="355"/>
                          <a:pt x="81" y="354"/>
                        </a:cubicBezTo>
                        <a:cubicBezTo>
                          <a:pt x="81" y="351"/>
                          <a:pt x="83" y="350"/>
                          <a:pt x="83" y="347"/>
                        </a:cubicBezTo>
                        <a:cubicBezTo>
                          <a:pt x="84" y="343"/>
                          <a:pt x="83" y="337"/>
                          <a:pt x="88" y="337"/>
                        </a:cubicBezTo>
                        <a:cubicBezTo>
                          <a:pt x="90" y="337"/>
                          <a:pt x="90" y="338"/>
                          <a:pt x="91" y="339"/>
                        </a:cubicBezTo>
                        <a:cubicBezTo>
                          <a:pt x="94" y="340"/>
                          <a:pt x="96" y="339"/>
                          <a:pt x="98" y="339"/>
                        </a:cubicBezTo>
                        <a:cubicBezTo>
                          <a:pt x="98" y="339"/>
                          <a:pt x="98" y="339"/>
                          <a:pt x="98" y="339"/>
                        </a:cubicBezTo>
                        <a:cubicBezTo>
                          <a:pt x="101" y="327"/>
                          <a:pt x="101" y="327"/>
                          <a:pt x="101" y="327"/>
                        </a:cubicBezTo>
                        <a:cubicBezTo>
                          <a:pt x="100" y="325"/>
                          <a:pt x="103" y="324"/>
                          <a:pt x="105" y="323"/>
                        </a:cubicBezTo>
                        <a:cubicBezTo>
                          <a:pt x="110" y="318"/>
                          <a:pt x="109" y="313"/>
                          <a:pt x="114" y="308"/>
                        </a:cubicBezTo>
                        <a:cubicBezTo>
                          <a:pt x="115" y="306"/>
                          <a:pt x="118" y="306"/>
                          <a:pt x="118" y="304"/>
                        </a:cubicBezTo>
                        <a:cubicBezTo>
                          <a:pt x="119" y="301"/>
                          <a:pt x="121" y="300"/>
                          <a:pt x="121" y="297"/>
                        </a:cubicBezTo>
                        <a:cubicBezTo>
                          <a:pt x="121" y="295"/>
                          <a:pt x="119" y="293"/>
                          <a:pt x="119" y="291"/>
                        </a:cubicBezTo>
                        <a:cubicBezTo>
                          <a:pt x="119" y="288"/>
                          <a:pt x="122" y="288"/>
                          <a:pt x="122" y="285"/>
                        </a:cubicBezTo>
                        <a:cubicBezTo>
                          <a:pt x="123" y="283"/>
                          <a:pt x="123" y="280"/>
                          <a:pt x="125" y="279"/>
                        </a:cubicBezTo>
                        <a:cubicBezTo>
                          <a:pt x="127" y="278"/>
                          <a:pt x="129" y="279"/>
                          <a:pt x="130" y="277"/>
                        </a:cubicBezTo>
                        <a:cubicBezTo>
                          <a:pt x="132" y="274"/>
                          <a:pt x="132" y="271"/>
                          <a:pt x="132" y="268"/>
                        </a:cubicBezTo>
                        <a:cubicBezTo>
                          <a:pt x="132" y="264"/>
                          <a:pt x="127" y="264"/>
                          <a:pt x="127" y="261"/>
                        </a:cubicBezTo>
                        <a:cubicBezTo>
                          <a:pt x="127" y="259"/>
                          <a:pt x="130" y="258"/>
                          <a:pt x="130" y="256"/>
                        </a:cubicBezTo>
                        <a:cubicBezTo>
                          <a:pt x="130" y="254"/>
                          <a:pt x="128" y="253"/>
                          <a:pt x="128" y="251"/>
                        </a:cubicBezTo>
                        <a:cubicBezTo>
                          <a:pt x="128" y="245"/>
                          <a:pt x="128" y="245"/>
                          <a:pt x="128" y="245"/>
                        </a:cubicBezTo>
                        <a:cubicBezTo>
                          <a:pt x="128" y="242"/>
                          <a:pt x="131" y="242"/>
                          <a:pt x="131" y="240"/>
                        </a:cubicBezTo>
                        <a:cubicBezTo>
                          <a:pt x="131" y="238"/>
                          <a:pt x="129" y="237"/>
                          <a:pt x="129" y="235"/>
                        </a:cubicBezTo>
                        <a:cubicBezTo>
                          <a:pt x="129" y="231"/>
                          <a:pt x="131" y="229"/>
                          <a:pt x="134" y="225"/>
                        </a:cubicBezTo>
                        <a:cubicBezTo>
                          <a:pt x="135" y="223"/>
                          <a:pt x="134" y="221"/>
                          <a:pt x="136" y="219"/>
                        </a:cubicBezTo>
                        <a:cubicBezTo>
                          <a:pt x="137" y="218"/>
                          <a:pt x="138" y="219"/>
                          <a:pt x="140" y="218"/>
                        </a:cubicBezTo>
                        <a:cubicBezTo>
                          <a:pt x="143" y="216"/>
                          <a:pt x="144" y="213"/>
                          <a:pt x="147" y="213"/>
                        </a:cubicBezTo>
                        <a:cubicBezTo>
                          <a:pt x="150" y="213"/>
                          <a:pt x="151" y="215"/>
                          <a:pt x="153" y="215"/>
                        </a:cubicBezTo>
                        <a:cubicBezTo>
                          <a:pt x="159" y="215"/>
                          <a:pt x="163" y="213"/>
                          <a:pt x="165" y="208"/>
                        </a:cubicBezTo>
                        <a:cubicBezTo>
                          <a:pt x="166" y="209"/>
                          <a:pt x="167" y="210"/>
                          <a:pt x="168" y="211"/>
                        </a:cubicBezTo>
                        <a:cubicBezTo>
                          <a:pt x="170" y="209"/>
                          <a:pt x="172" y="208"/>
                          <a:pt x="173" y="205"/>
                        </a:cubicBezTo>
                        <a:cubicBezTo>
                          <a:pt x="173" y="204"/>
                          <a:pt x="173" y="203"/>
                          <a:pt x="173" y="202"/>
                        </a:cubicBezTo>
                        <a:cubicBezTo>
                          <a:pt x="174" y="200"/>
                          <a:pt x="176" y="200"/>
                          <a:pt x="177" y="199"/>
                        </a:cubicBezTo>
                        <a:cubicBezTo>
                          <a:pt x="179" y="198"/>
                          <a:pt x="179" y="196"/>
                          <a:pt x="179" y="193"/>
                        </a:cubicBezTo>
                        <a:cubicBezTo>
                          <a:pt x="179" y="191"/>
                          <a:pt x="178" y="191"/>
                          <a:pt x="178" y="189"/>
                        </a:cubicBezTo>
                        <a:cubicBezTo>
                          <a:pt x="178" y="189"/>
                          <a:pt x="178" y="189"/>
                          <a:pt x="178" y="188"/>
                        </a:cubicBezTo>
                        <a:cubicBezTo>
                          <a:pt x="181" y="188"/>
                          <a:pt x="182" y="186"/>
                          <a:pt x="185" y="186"/>
                        </a:cubicBezTo>
                        <a:cubicBezTo>
                          <a:pt x="187" y="186"/>
                          <a:pt x="189" y="188"/>
                          <a:pt x="191" y="188"/>
                        </a:cubicBezTo>
                        <a:cubicBezTo>
                          <a:pt x="191" y="188"/>
                          <a:pt x="191" y="188"/>
                          <a:pt x="191" y="188"/>
                        </a:cubicBezTo>
                        <a:cubicBezTo>
                          <a:pt x="191" y="188"/>
                          <a:pt x="190" y="188"/>
                          <a:pt x="190" y="187"/>
                        </a:cubicBezTo>
                        <a:cubicBezTo>
                          <a:pt x="190" y="186"/>
                          <a:pt x="191" y="185"/>
                          <a:pt x="191" y="183"/>
                        </a:cubicBezTo>
                        <a:cubicBezTo>
                          <a:pt x="191" y="180"/>
                          <a:pt x="188" y="177"/>
                          <a:pt x="185" y="177"/>
                        </a:cubicBezTo>
                        <a:cubicBezTo>
                          <a:pt x="180" y="177"/>
                          <a:pt x="179" y="183"/>
                          <a:pt x="174" y="183"/>
                        </a:cubicBezTo>
                        <a:cubicBezTo>
                          <a:pt x="171" y="183"/>
                          <a:pt x="171" y="180"/>
                          <a:pt x="169" y="178"/>
                        </a:cubicBezTo>
                        <a:cubicBezTo>
                          <a:pt x="167" y="175"/>
                          <a:pt x="163" y="174"/>
                          <a:pt x="163" y="170"/>
                        </a:cubicBezTo>
                        <a:cubicBezTo>
                          <a:pt x="163" y="169"/>
                          <a:pt x="164" y="169"/>
                          <a:pt x="164" y="168"/>
                        </a:cubicBezTo>
                        <a:cubicBezTo>
                          <a:pt x="164" y="164"/>
                          <a:pt x="162" y="162"/>
                          <a:pt x="162" y="159"/>
                        </a:cubicBezTo>
                        <a:cubicBezTo>
                          <a:pt x="162" y="159"/>
                          <a:pt x="162" y="159"/>
                          <a:pt x="162" y="159"/>
                        </a:cubicBezTo>
                        <a:cubicBezTo>
                          <a:pt x="159" y="157"/>
                          <a:pt x="158" y="154"/>
                          <a:pt x="157" y="151"/>
                        </a:cubicBezTo>
                        <a:cubicBezTo>
                          <a:pt x="154" y="147"/>
                          <a:pt x="151" y="146"/>
                          <a:pt x="149" y="142"/>
                        </a:cubicBezTo>
                        <a:cubicBezTo>
                          <a:pt x="146" y="138"/>
                          <a:pt x="147" y="135"/>
                          <a:pt x="147" y="131"/>
                        </a:cubicBezTo>
                        <a:cubicBezTo>
                          <a:pt x="147" y="129"/>
                          <a:pt x="146" y="128"/>
                          <a:pt x="147" y="126"/>
                        </a:cubicBezTo>
                        <a:cubicBezTo>
                          <a:pt x="147" y="126"/>
                          <a:pt x="148" y="125"/>
                          <a:pt x="148" y="124"/>
                        </a:cubicBezTo>
                        <a:cubicBezTo>
                          <a:pt x="146" y="123"/>
                          <a:pt x="144" y="122"/>
                          <a:pt x="144" y="119"/>
                        </a:cubicBezTo>
                        <a:cubicBezTo>
                          <a:pt x="144" y="115"/>
                          <a:pt x="146" y="114"/>
                          <a:pt x="146" y="110"/>
                        </a:cubicBezTo>
                        <a:cubicBezTo>
                          <a:pt x="146" y="108"/>
                          <a:pt x="145" y="107"/>
                          <a:pt x="144" y="105"/>
                        </a:cubicBezTo>
                        <a:cubicBezTo>
                          <a:pt x="148" y="105"/>
                          <a:pt x="152" y="104"/>
                          <a:pt x="152" y="101"/>
                        </a:cubicBezTo>
                        <a:cubicBezTo>
                          <a:pt x="152" y="87"/>
                          <a:pt x="152" y="87"/>
                          <a:pt x="152" y="87"/>
                        </a:cubicBezTo>
                        <a:cubicBezTo>
                          <a:pt x="152" y="85"/>
                          <a:pt x="151" y="84"/>
                          <a:pt x="151" y="82"/>
                        </a:cubicBezTo>
                        <a:cubicBezTo>
                          <a:pt x="151" y="80"/>
                          <a:pt x="152" y="79"/>
                          <a:pt x="152" y="78"/>
                        </a:cubicBezTo>
                        <a:cubicBezTo>
                          <a:pt x="152" y="76"/>
                          <a:pt x="151" y="75"/>
                          <a:pt x="151" y="74"/>
                        </a:cubicBezTo>
                        <a:cubicBezTo>
                          <a:pt x="150" y="74"/>
                          <a:pt x="149" y="76"/>
                          <a:pt x="147" y="76"/>
                        </a:cubicBezTo>
                        <a:cubicBezTo>
                          <a:pt x="145" y="76"/>
                          <a:pt x="145" y="73"/>
                          <a:pt x="145" y="71"/>
                        </a:cubicBezTo>
                        <a:cubicBezTo>
                          <a:pt x="145" y="68"/>
                          <a:pt x="145" y="66"/>
                          <a:pt x="143" y="63"/>
                        </a:cubicBezTo>
                        <a:cubicBezTo>
                          <a:pt x="142" y="61"/>
                          <a:pt x="140" y="61"/>
                          <a:pt x="137" y="61"/>
                        </a:cubicBezTo>
                        <a:cubicBezTo>
                          <a:pt x="135" y="61"/>
                          <a:pt x="135" y="64"/>
                          <a:pt x="133" y="65"/>
                        </a:cubicBezTo>
                        <a:cubicBezTo>
                          <a:pt x="127" y="67"/>
                          <a:pt x="125" y="72"/>
                          <a:pt x="119" y="72"/>
                        </a:cubicBezTo>
                        <a:cubicBezTo>
                          <a:pt x="114" y="72"/>
                          <a:pt x="112" y="67"/>
                          <a:pt x="108" y="63"/>
                        </a:cubicBezTo>
                        <a:cubicBezTo>
                          <a:pt x="105" y="61"/>
                          <a:pt x="102" y="62"/>
                          <a:pt x="101" y="60"/>
                        </a:cubicBezTo>
                        <a:cubicBezTo>
                          <a:pt x="96" y="53"/>
                          <a:pt x="96" y="49"/>
                          <a:pt x="94" y="41"/>
                        </a:cubicBezTo>
                        <a:cubicBezTo>
                          <a:pt x="93" y="37"/>
                          <a:pt x="92" y="35"/>
                          <a:pt x="92" y="30"/>
                        </a:cubicBezTo>
                        <a:cubicBezTo>
                          <a:pt x="92" y="23"/>
                          <a:pt x="95" y="20"/>
                          <a:pt x="98" y="13"/>
                        </a:cubicBezTo>
                        <a:cubicBezTo>
                          <a:pt x="99" y="11"/>
                          <a:pt x="99" y="9"/>
                          <a:pt x="100" y="6"/>
                        </a:cubicBezTo>
                        <a:cubicBezTo>
                          <a:pt x="103" y="3"/>
                          <a:pt x="106" y="4"/>
                          <a:pt x="110" y="4"/>
                        </a:cubicBezTo>
                        <a:cubicBezTo>
                          <a:pt x="115" y="4"/>
                          <a:pt x="118" y="5"/>
                          <a:pt x="123" y="6"/>
                        </a:cubicBezTo>
                        <a:cubicBezTo>
                          <a:pt x="130" y="6"/>
                          <a:pt x="132" y="8"/>
                          <a:pt x="140" y="10"/>
                        </a:cubicBezTo>
                        <a:cubicBezTo>
                          <a:pt x="141" y="9"/>
                          <a:pt x="141" y="9"/>
                          <a:pt x="141" y="9"/>
                        </a:cubicBezTo>
                        <a:cubicBezTo>
                          <a:pt x="130" y="6"/>
                          <a:pt x="123" y="3"/>
                          <a:pt x="112" y="3"/>
                        </a:cubicBezTo>
                        <a:cubicBezTo>
                          <a:pt x="107" y="3"/>
                          <a:pt x="107" y="3"/>
                          <a:pt x="107" y="3"/>
                        </a:cubicBezTo>
                        <a:cubicBezTo>
                          <a:pt x="105" y="3"/>
                          <a:pt x="104" y="3"/>
                          <a:pt x="102" y="3"/>
                        </a:cubicBezTo>
                        <a:cubicBezTo>
                          <a:pt x="98" y="3"/>
                          <a:pt x="96" y="0"/>
                          <a:pt x="93" y="0"/>
                        </a:cubicBezTo>
                        <a:cubicBezTo>
                          <a:pt x="85" y="0"/>
                          <a:pt x="82" y="6"/>
                          <a:pt x="76" y="11"/>
                        </a:cubicBezTo>
                        <a:cubicBezTo>
                          <a:pt x="74" y="13"/>
                          <a:pt x="72" y="15"/>
                          <a:pt x="70" y="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9" name="Google Shape;59;p4"/>
                  <p:cNvSpPr/>
                  <p:nvPr/>
                </p:nvSpPr>
                <p:spPr>
                  <a:xfrm>
                    <a:off x="4721225" y="2597150"/>
                    <a:ext cx="1123950" cy="1184276"/>
                  </a:xfrm>
                  <a:custGeom>
                    <a:avLst/>
                    <a:gdLst/>
                    <a:ahLst/>
                    <a:cxnLst/>
                    <a:rect l="l" t="t" r="r" b="b"/>
                    <a:pathLst>
                      <a:path w="770" h="812" extrusionOk="0">
                        <a:moveTo>
                          <a:pt x="0" y="806"/>
                        </a:moveTo>
                        <a:cubicBezTo>
                          <a:pt x="5" y="809"/>
                          <a:pt x="8" y="811"/>
                          <a:pt x="14" y="811"/>
                        </a:cubicBezTo>
                        <a:cubicBezTo>
                          <a:pt x="21" y="811"/>
                          <a:pt x="24" y="806"/>
                          <a:pt x="31" y="806"/>
                        </a:cubicBezTo>
                        <a:cubicBezTo>
                          <a:pt x="34" y="806"/>
                          <a:pt x="36" y="808"/>
                          <a:pt x="36" y="810"/>
                        </a:cubicBezTo>
                        <a:cubicBezTo>
                          <a:pt x="36" y="810"/>
                          <a:pt x="36" y="810"/>
                          <a:pt x="36" y="810"/>
                        </a:cubicBezTo>
                        <a:cubicBezTo>
                          <a:pt x="36" y="810"/>
                          <a:pt x="36" y="811"/>
                          <a:pt x="37" y="811"/>
                        </a:cubicBezTo>
                        <a:cubicBezTo>
                          <a:pt x="40" y="811"/>
                          <a:pt x="42" y="810"/>
                          <a:pt x="44" y="812"/>
                        </a:cubicBezTo>
                        <a:cubicBezTo>
                          <a:pt x="45" y="808"/>
                          <a:pt x="46" y="805"/>
                          <a:pt x="49" y="803"/>
                        </a:cubicBezTo>
                        <a:cubicBezTo>
                          <a:pt x="51" y="802"/>
                          <a:pt x="51" y="800"/>
                          <a:pt x="53" y="800"/>
                        </a:cubicBezTo>
                        <a:cubicBezTo>
                          <a:pt x="56" y="800"/>
                          <a:pt x="57" y="803"/>
                          <a:pt x="61" y="804"/>
                        </a:cubicBezTo>
                        <a:cubicBezTo>
                          <a:pt x="63" y="804"/>
                          <a:pt x="64" y="804"/>
                          <a:pt x="66" y="804"/>
                        </a:cubicBezTo>
                        <a:cubicBezTo>
                          <a:pt x="70" y="805"/>
                          <a:pt x="72" y="808"/>
                          <a:pt x="76" y="810"/>
                        </a:cubicBezTo>
                        <a:cubicBezTo>
                          <a:pt x="80" y="812"/>
                          <a:pt x="82" y="811"/>
                          <a:pt x="86" y="811"/>
                        </a:cubicBezTo>
                        <a:cubicBezTo>
                          <a:pt x="92" y="804"/>
                          <a:pt x="95" y="800"/>
                          <a:pt x="100" y="792"/>
                        </a:cubicBezTo>
                        <a:cubicBezTo>
                          <a:pt x="102" y="788"/>
                          <a:pt x="105" y="786"/>
                          <a:pt x="106" y="781"/>
                        </a:cubicBezTo>
                        <a:cubicBezTo>
                          <a:pt x="108" y="774"/>
                          <a:pt x="106" y="770"/>
                          <a:pt x="109" y="763"/>
                        </a:cubicBezTo>
                        <a:cubicBezTo>
                          <a:pt x="110" y="761"/>
                          <a:pt x="112" y="760"/>
                          <a:pt x="114" y="759"/>
                        </a:cubicBezTo>
                        <a:cubicBezTo>
                          <a:pt x="117" y="758"/>
                          <a:pt x="118" y="756"/>
                          <a:pt x="121" y="756"/>
                        </a:cubicBezTo>
                        <a:cubicBezTo>
                          <a:pt x="125" y="756"/>
                          <a:pt x="125" y="756"/>
                          <a:pt x="125" y="756"/>
                        </a:cubicBezTo>
                        <a:cubicBezTo>
                          <a:pt x="127" y="756"/>
                          <a:pt x="128" y="754"/>
                          <a:pt x="130" y="752"/>
                        </a:cubicBezTo>
                        <a:cubicBezTo>
                          <a:pt x="131" y="751"/>
                          <a:pt x="133" y="751"/>
                          <a:pt x="134" y="750"/>
                        </a:cubicBezTo>
                        <a:cubicBezTo>
                          <a:pt x="136" y="748"/>
                          <a:pt x="137" y="745"/>
                          <a:pt x="140" y="744"/>
                        </a:cubicBezTo>
                        <a:cubicBezTo>
                          <a:pt x="144" y="745"/>
                          <a:pt x="144" y="745"/>
                          <a:pt x="144" y="745"/>
                        </a:cubicBezTo>
                        <a:cubicBezTo>
                          <a:pt x="147" y="744"/>
                          <a:pt x="146" y="741"/>
                          <a:pt x="149" y="739"/>
                        </a:cubicBezTo>
                        <a:cubicBezTo>
                          <a:pt x="153" y="737"/>
                          <a:pt x="156" y="738"/>
                          <a:pt x="160" y="736"/>
                        </a:cubicBezTo>
                        <a:cubicBezTo>
                          <a:pt x="162" y="734"/>
                          <a:pt x="162" y="730"/>
                          <a:pt x="165" y="730"/>
                        </a:cubicBezTo>
                        <a:cubicBezTo>
                          <a:pt x="166" y="730"/>
                          <a:pt x="166" y="732"/>
                          <a:pt x="167" y="733"/>
                        </a:cubicBezTo>
                        <a:cubicBezTo>
                          <a:pt x="168" y="734"/>
                          <a:pt x="169" y="735"/>
                          <a:pt x="171" y="737"/>
                        </a:cubicBezTo>
                        <a:cubicBezTo>
                          <a:pt x="174" y="741"/>
                          <a:pt x="178" y="743"/>
                          <a:pt x="183" y="743"/>
                        </a:cubicBezTo>
                        <a:cubicBezTo>
                          <a:pt x="189" y="743"/>
                          <a:pt x="189" y="734"/>
                          <a:pt x="195" y="734"/>
                        </a:cubicBezTo>
                        <a:cubicBezTo>
                          <a:pt x="198" y="734"/>
                          <a:pt x="198" y="737"/>
                          <a:pt x="201" y="738"/>
                        </a:cubicBezTo>
                        <a:cubicBezTo>
                          <a:pt x="204" y="739"/>
                          <a:pt x="206" y="739"/>
                          <a:pt x="208" y="741"/>
                        </a:cubicBezTo>
                        <a:cubicBezTo>
                          <a:pt x="210" y="742"/>
                          <a:pt x="211" y="743"/>
                          <a:pt x="212" y="743"/>
                        </a:cubicBezTo>
                        <a:cubicBezTo>
                          <a:pt x="217" y="743"/>
                          <a:pt x="217" y="743"/>
                          <a:pt x="217" y="743"/>
                        </a:cubicBezTo>
                        <a:cubicBezTo>
                          <a:pt x="217" y="743"/>
                          <a:pt x="217" y="744"/>
                          <a:pt x="217" y="744"/>
                        </a:cubicBezTo>
                        <a:cubicBezTo>
                          <a:pt x="217" y="745"/>
                          <a:pt x="217" y="745"/>
                          <a:pt x="217" y="745"/>
                        </a:cubicBezTo>
                        <a:cubicBezTo>
                          <a:pt x="217" y="746"/>
                          <a:pt x="217" y="747"/>
                          <a:pt x="218" y="747"/>
                        </a:cubicBezTo>
                        <a:cubicBezTo>
                          <a:pt x="219" y="747"/>
                          <a:pt x="219" y="747"/>
                          <a:pt x="220" y="746"/>
                        </a:cubicBezTo>
                        <a:cubicBezTo>
                          <a:pt x="222" y="747"/>
                          <a:pt x="222" y="747"/>
                          <a:pt x="222" y="747"/>
                        </a:cubicBezTo>
                        <a:cubicBezTo>
                          <a:pt x="222" y="749"/>
                          <a:pt x="221" y="753"/>
                          <a:pt x="224" y="753"/>
                        </a:cubicBezTo>
                        <a:cubicBezTo>
                          <a:pt x="229" y="753"/>
                          <a:pt x="231" y="750"/>
                          <a:pt x="235" y="747"/>
                        </a:cubicBezTo>
                        <a:cubicBezTo>
                          <a:pt x="237" y="745"/>
                          <a:pt x="239" y="746"/>
                          <a:pt x="240" y="745"/>
                        </a:cubicBezTo>
                        <a:cubicBezTo>
                          <a:pt x="242" y="743"/>
                          <a:pt x="242" y="740"/>
                          <a:pt x="245" y="740"/>
                        </a:cubicBezTo>
                        <a:cubicBezTo>
                          <a:pt x="251" y="740"/>
                          <a:pt x="251" y="740"/>
                          <a:pt x="251" y="740"/>
                        </a:cubicBezTo>
                        <a:cubicBezTo>
                          <a:pt x="253" y="740"/>
                          <a:pt x="253" y="738"/>
                          <a:pt x="255" y="738"/>
                        </a:cubicBezTo>
                        <a:cubicBezTo>
                          <a:pt x="258" y="738"/>
                          <a:pt x="258" y="741"/>
                          <a:pt x="261" y="741"/>
                        </a:cubicBezTo>
                        <a:cubicBezTo>
                          <a:pt x="261" y="741"/>
                          <a:pt x="261" y="741"/>
                          <a:pt x="261" y="741"/>
                        </a:cubicBezTo>
                        <a:cubicBezTo>
                          <a:pt x="264" y="738"/>
                          <a:pt x="267" y="737"/>
                          <a:pt x="269" y="732"/>
                        </a:cubicBezTo>
                        <a:cubicBezTo>
                          <a:pt x="270" y="730"/>
                          <a:pt x="271" y="727"/>
                          <a:pt x="274" y="726"/>
                        </a:cubicBezTo>
                        <a:cubicBezTo>
                          <a:pt x="276" y="726"/>
                          <a:pt x="276" y="723"/>
                          <a:pt x="278" y="722"/>
                        </a:cubicBezTo>
                        <a:cubicBezTo>
                          <a:pt x="279" y="721"/>
                          <a:pt x="280" y="722"/>
                          <a:pt x="281" y="720"/>
                        </a:cubicBezTo>
                        <a:cubicBezTo>
                          <a:pt x="284" y="717"/>
                          <a:pt x="284" y="712"/>
                          <a:pt x="288" y="712"/>
                        </a:cubicBezTo>
                        <a:cubicBezTo>
                          <a:pt x="288" y="712"/>
                          <a:pt x="289" y="713"/>
                          <a:pt x="289" y="713"/>
                        </a:cubicBezTo>
                        <a:cubicBezTo>
                          <a:pt x="291" y="713"/>
                          <a:pt x="290" y="711"/>
                          <a:pt x="291" y="710"/>
                        </a:cubicBezTo>
                        <a:cubicBezTo>
                          <a:pt x="292" y="708"/>
                          <a:pt x="294" y="708"/>
                          <a:pt x="296" y="706"/>
                        </a:cubicBezTo>
                        <a:cubicBezTo>
                          <a:pt x="298" y="703"/>
                          <a:pt x="301" y="703"/>
                          <a:pt x="303" y="700"/>
                        </a:cubicBezTo>
                        <a:cubicBezTo>
                          <a:pt x="306" y="698"/>
                          <a:pt x="305" y="694"/>
                          <a:pt x="307" y="692"/>
                        </a:cubicBezTo>
                        <a:cubicBezTo>
                          <a:pt x="309" y="690"/>
                          <a:pt x="312" y="689"/>
                          <a:pt x="312" y="686"/>
                        </a:cubicBezTo>
                        <a:cubicBezTo>
                          <a:pt x="312" y="682"/>
                          <a:pt x="312" y="682"/>
                          <a:pt x="312" y="682"/>
                        </a:cubicBezTo>
                        <a:cubicBezTo>
                          <a:pt x="312" y="678"/>
                          <a:pt x="317" y="678"/>
                          <a:pt x="320" y="676"/>
                        </a:cubicBezTo>
                        <a:cubicBezTo>
                          <a:pt x="323" y="674"/>
                          <a:pt x="323" y="672"/>
                          <a:pt x="323" y="669"/>
                        </a:cubicBezTo>
                        <a:cubicBezTo>
                          <a:pt x="323" y="666"/>
                          <a:pt x="322" y="665"/>
                          <a:pt x="322" y="662"/>
                        </a:cubicBezTo>
                        <a:cubicBezTo>
                          <a:pt x="322" y="660"/>
                          <a:pt x="326" y="660"/>
                          <a:pt x="328" y="658"/>
                        </a:cubicBezTo>
                        <a:cubicBezTo>
                          <a:pt x="330" y="657"/>
                          <a:pt x="330" y="655"/>
                          <a:pt x="332" y="654"/>
                        </a:cubicBezTo>
                        <a:cubicBezTo>
                          <a:pt x="336" y="652"/>
                          <a:pt x="339" y="652"/>
                          <a:pt x="341" y="648"/>
                        </a:cubicBezTo>
                        <a:cubicBezTo>
                          <a:pt x="342" y="646"/>
                          <a:pt x="342" y="644"/>
                          <a:pt x="343" y="643"/>
                        </a:cubicBezTo>
                        <a:cubicBezTo>
                          <a:pt x="346" y="639"/>
                          <a:pt x="350" y="640"/>
                          <a:pt x="355" y="639"/>
                        </a:cubicBezTo>
                        <a:cubicBezTo>
                          <a:pt x="357" y="639"/>
                          <a:pt x="358" y="637"/>
                          <a:pt x="359" y="637"/>
                        </a:cubicBezTo>
                        <a:cubicBezTo>
                          <a:pt x="362" y="637"/>
                          <a:pt x="362" y="640"/>
                          <a:pt x="365" y="640"/>
                        </a:cubicBezTo>
                        <a:cubicBezTo>
                          <a:pt x="369" y="640"/>
                          <a:pt x="369" y="635"/>
                          <a:pt x="373" y="633"/>
                        </a:cubicBezTo>
                        <a:cubicBezTo>
                          <a:pt x="376" y="631"/>
                          <a:pt x="378" y="631"/>
                          <a:pt x="380" y="628"/>
                        </a:cubicBezTo>
                        <a:cubicBezTo>
                          <a:pt x="382" y="627"/>
                          <a:pt x="381" y="625"/>
                          <a:pt x="383" y="624"/>
                        </a:cubicBezTo>
                        <a:cubicBezTo>
                          <a:pt x="384" y="623"/>
                          <a:pt x="386" y="624"/>
                          <a:pt x="387" y="623"/>
                        </a:cubicBezTo>
                        <a:cubicBezTo>
                          <a:pt x="389" y="622"/>
                          <a:pt x="389" y="619"/>
                          <a:pt x="392" y="619"/>
                        </a:cubicBezTo>
                        <a:cubicBezTo>
                          <a:pt x="394" y="619"/>
                          <a:pt x="395" y="621"/>
                          <a:pt x="397" y="621"/>
                        </a:cubicBezTo>
                        <a:cubicBezTo>
                          <a:pt x="397" y="621"/>
                          <a:pt x="398" y="620"/>
                          <a:pt x="398" y="620"/>
                        </a:cubicBezTo>
                        <a:cubicBezTo>
                          <a:pt x="401" y="620"/>
                          <a:pt x="401" y="624"/>
                          <a:pt x="403" y="624"/>
                        </a:cubicBezTo>
                        <a:cubicBezTo>
                          <a:pt x="406" y="624"/>
                          <a:pt x="406" y="620"/>
                          <a:pt x="407" y="618"/>
                        </a:cubicBezTo>
                        <a:cubicBezTo>
                          <a:pt x="408" y="616"/>
                          <a:pt x="410" y="615"/>
                          <a:pt x="410" y="613"/>
                        </a:cubicBezTo>
                        <a:cubicBezTo>
                          <a:pt x="411" y="611"/>
                          <a:pt x="411" y="609"/>
                          <a:pt x="413" y="607"/>
                        </a:cubicBezTo>
                        <a:cubicBezTo>
                          <a:pt x="416" y="604"/>
                          <a:pt x="421" y="604"/>
                          <a:pt x="421" y="599"/>
                        </a:cubicBezTo>
                        <a:cubicBezTo>
                          <a:pt x="422" y="599"/>
                          <a:pt x="422" y="599"/>
                          <a:pt x="422" y="599"/>
                        </a:cubicBezTo>
                        <a:cubicBezTo>
                          <a:pt x="423" y="599"/>
                          <a:pt x="424" y="599"/>
                          <a:pt x="425" y="599"/>
                        </a:cubicBezTo>
                        <a:cubicBezTo>
                          <a:pt x="428" y="599"/>
                          <a:pt x="429" y="595"/>
                          <a:pt x="432" y="595"/>
                        </a:cubicBezTo>
                        <a:cubicBezTo>
                          <a:pt x="434" y="595"/>
                          <a:pt x="434" y="595"/>
                          <a:pt x="435" y="595"/>
                        </a:cubicBezTo>
                        <a:cubicBezTo>
                          <a:pt x="441" y="595"/>
                          <a:pt x="442" y="590"/>
                          <a:pt x="447" y="588"/>
                        </a:cubicBezTo>
                        <a:cubicBezTo>
                          <a:pt x="447" y="587"/>
                          <a:pt x="447" y="587"/>
                          <a:pt x="447" y="586"/>
                        </a:cubicBezTo>
                        <a:cubicBezTo>
                          <a:pt x="447" y="583"/>
                          <a:pt x="449" y="581"/>
                          <a:pt x="452" y="579"/>
                        </a:cubicBezTo>
                        <a:cubicBezTo>
                          <a:pt x="454" y="577"/>
                          <a:pt x="455" y="574"/>
                          <a:pt x="457" y="574"/>
                        </a:cubicBezTo>
                        <a:cubicBezTo>
                          <a:pt x="459" y="574"/>
                          <a:pt x="460" y="577"/>
                          <a:pt x="460" y="579"/>
                        </a:cubicBezTo>
                        <a:cubicBezTo>
                          <a:pt x="465" y="578"/>
                          <a:pt x="467" y="573"/>
                          <a:pt x="469" y="568"/>
                        </a:cubicBezTo>
                        <a:cubicBezTo>
                          <a:pt x="471" y="566"/>
                          <a:pt x="474" y="566"/>
                          <a:pt x="474" y="563"/>
                        </a:cubicBezTo>
                        <a:cubicBezTo>
                          <a:pt x="474" y="562"/>
                          <a:pt x="473" y="562"/>
                          <a:pt x="473" y="561"/>
                        </a:cubicBezTo>
                        <a:cubicBezTo>
                          <a:pt x="473" y="556"/>
                          <a:pt x="477" y="554"/>
                          <a:pt x="480" y="552"/>
                        </a:cubicBezTo>
                        <a:cubicBezTo>
                          <a:pt x="483" y="551"/>
                          <a:pt x="483" y="548"/>
                          <a:pt x="486" y="548"/>
                        </a:cubicBezTo>
                        <a:cubicBezTo>
                          <a:pt x="487" y="548"/>
                          <a:pt x="487" y="549"/>
                          <a:pt x="488" y="549"/>
                        </a:cubicBezTo>
                        <a:cubicBezTo>
                          <a:pt x="491" y="549"/>
                          <a:pt x="492" y="545"/>
                          <a:pt x="495" y="545"/>
                        </a:cubicBezTo>
                        <a:cubicBezTo>
                          <a:pt x="502" y="542"/>
                          <a:pt x="504" y="535"/>
                          <a:pt x="507" y="528"/>
                        </a:cubicBezTo>
                        <a:cubicBezTo>
                          <a:pt x="509" y="525"/>
                          <a:pt x="511" y="525"/>
                          <a:pt x="514" y="523"/>
                        </a:cubicBezTo>
                        <a:cubicBezTo>
                          <a:pt x="516" y="521"/>
                          <a:pt x="516" y="517"/>
                          <a:pt x="519" y="517"/>
                        </a:cubicBezTo>
                        <a:cubicBezTo>
                          <a:pt x="520" y="517"/>
                          <a:pt x="520" y="518"/>
                          <a:pt x="521" y="518"/>
                        </a:cubicBezTo>
                        <a:cubicBezTo>
                          <a:pt x="523" y="518"/>
                          <a:pt x="525" y="516"/>
                          <a:pt x="527" y="516"/>
                        </a:cubicBezTo>
                        <a:cubicBezTo>
                          <a:pt x="528" y="516"/>
                          <a:pt x="528" y="518"/>
                          <a:pt x="529" y="519"/>
                        </a:cubicBezTo>
                        <a:cubicBezTo>
                          <a:pt x="532" y="517"/>
                          <a:pt x="535" y="516"/>
                          <a:pt x="537" y="513"/>
                        </a:cubicBezTo>
                        <a:cubicBezTo>
                          <a:pt x="538" y="511"/>
                          <a:pt x="538" y="508"/>
                          <a:pt x="540" y="508"/>
                        </a:cubicBezTo>
                        <a:cubicBezTo>
                          <a:pt x="540" y="508"/>
                          <a:pt x="541" y="509"/>
                          <a:pt x="541" y="509"/>
                        </a:cubicBezTo>
                        <a:cubicBezTo>
                          <a:pt x="544" y="509"/>
                          <a:pt x="543" y="504"/>
                          <a:pt x="545" y="502"/>
                        </a:cubicBezTo>
                        <a:cubicBezTo>
                          <a:pt x="546" y="499"/>
                          <a:pt x="548" y="497"/>
                          <a:pt x="548" y="494"/>
                        </a:cubicBezTo>
                        <a:cubicBezTo>
                          <a:pt x="548" y="487"/>
                          <a:pt x="554" y="483"/>
                          <a:pt x="560" y="481"/>
                        </a:cubicBezTo>
                        <a:cubicBezTo>
                          <a:pt x="562" y="481"/>
                          <a:pt x="563" y="478"/>
                          <a:pt x="565" y="478"/>
                        </a:cubicBezTo>
                        <a:cubicBezTo>
                          <a:pt x="569" y="478"/>
                          <a:pt x="571" y="478"/>
                          <a:pt x="574" y="477"/>
                        </a:cubicBezTo>
                        <a:cubicBezTo>
                          <a:pt x="577" y="476"/>
                          <a:pt x="579" y="476"/>
                          <a:pt x="582" y="476"/>
                        </a:cubicBezTo>
                        <a:cubicBezTo>
                          <a:pt x="583" y="476"/>
                          <a:pt x="584" y="477"/>
                          <a:pt x="585" y="477"/>
                        </a:cubicBezTo>
                        <a:cubicBezTo>
                          <a:pt x="592" y="477"/>
                          <a:pt x="599" y="475"/>
                          <a:pt x="600" y="468"/>
                        </a:cubicBezTo>
                        <a:cubicBezTo>
                          <a:pt x="601" y="468"/>
                          <a:pt x="601" y="468"/>
                          <a:pt x="601" y="468"/>
                        </a:cubicBezTo>
                        <a:cubicBezTo>
                          <a:pt x="603" y="468"/>
                          <a:pt x="604" y="469"/>
                          <a:pt x="606" y="469"/>
                        </a:cubicBezTo>
                        <a:cubicBezTo>
                          <a:pt x="612" y="469"/>
                          <a:pt x="611" y="462"/>
                          <a:pt x="615" y="458"/>
                        </a:cubicBezTo>
                        <a:cubicBezTo>
                          <a:pt x="616" y="456"/>
                          <a:pt x="618" y="457"/>
                          <a:pt x="620" y="455"/>
                        </a:cubicBezTo>
                        <a:cubicBezTo>
                          <a:pt x="622" y="454"/>
                          <a:pt x="623" y="451"/>
                          <a:pt x="626" y="451"/>
                        </a:cubicBezTo>
                        <a:cubicBezTo>
                          <a:pt x="630" y="451"/>
                          <a:pt x="632" y="450"/>
                          <a:pt x="635" y="449"/>
                        </a:cubicBezTo>
                        <a:cubicBezTo>
                          <a:pt x="637" y="448"/>
                          <a:pt x="639" y="448"/>
                          <a:pt x="640" y="447"/>
                        </a:cubicBezTo>
                        <a:cubicBezTo>
                          <a:pt x="642" y="442"/>
                          <a:pt x="643" y="439"/>
                          <a:pt x="646" y="434"/>
                        </a:cubicBezTo>
                        <a:cubicBezTo>
                          <a:pt x="648" y="432"/>
                          <a:pt x="651" y="432"/>
                          <a:pt x="653" y="430"/>
                        </a:cubicBezTo>
                        <a:cubicBezTo>
                          <a:pt x="655" y="428"/>
                          <a:pt x="655" y="425"/>
                          <a:pt x="655" y="422"/>
                        </a:cubicBezTo>
                        <a:cubicBezTo>
                          <a:pt x="656" y="419"/>
                          <a:pt x="659" y="418"/>
                          <a:pt x="661" y="417"/>
                        </a:cubicBezTo>
                        <a:cubicBezTo>
                          <a:pt x="663" y="416"/>
                          <a:pt x="662" y="414"/>
                          <a:pt x="663" y="412"/>
                        </a:cubicBezTo>
                        <a:cubicBezTo>
                          <a:pt x="665" y="411"/>
                          <a:pt x="667" y="412"/>
                          <a:pt x="669" y="411"/>
                        </a:cubicBezTo>
                        <a:cubicBezTo>
                          <a:pt x="672" y="410"/>
                          <a:pt x="674" y="408"/>
                          <a:pt x="676" y="405"/>
                        </a:cubicBezTo>
                        <a:cubicBezTo>
                          <a:pt x="679" y="401"/>
                          <a:pt x="680" y="399"/>
                          <a:pt x="684" y="396"/>
                        </a:cubicBezTo>
                        <a:cubicBezTo>
                          <a:pt x="686" y="396"/>
                          <a:pt x="686" y="394"/>
                          <a:pt x="688" y="394"/>
                        </a:cubicBezTo>
                        <a:cubicBezTo>
                          <a:pt x="689" y="394"/>
                          <a:pt x="689" y="395"/>
                          <a:pt x="690" y="395"/>
                        </a:cubicBezTo>
                        <a:cubicBezTo>
                          <a:pt x="694" y="395"/>
                          <a:pt x="695" y="390"/>
                          <a:pt x="696" y="385"/>
                        </a:cubicBezTo>
                        <a:cubicBezTo>
                          <a:pt x="698" y="380"/>
                          <a:pt x="701" y="379"/>
                          <a:pt x="701" y="374"/>
                        </a:cubicBezTo>
                        <a:cubicBezTo>
                          <a:pt x="701" y="374"/>
                          <a:pt x="701" y="374"/>
                          <a:pt x="701" y="374"/>
                        </a:cubicBezTo>
                        <a:cubicBezTo>
                          <a:pt x="699" y="374"/>
                          <a:pt x="698" y="373"/>
                          <a:pt x="696" y="374"/>
                        </a:cubicBezTo>
                        <a:cubicBezTo>
                          <a:pt x="694" y="376"/>
                          <a:pt x="694" y="379"/>
                          <a:pt x="691" y="379"/>
                        </a:cubicBezTo>
                        <a:cubicBezTo>
                          <a:pt x="689" y="379"/>
                          <a:pt x="688" y="377"/>
                          <a:pt x="686" y="377"/>
                        </a:cubicBezTo>
                        <a:cubicBezTo>
                          <a:pt x="683" y="375"/>
                          <a:pt x="681" y="372"/>
                          <a:pt x="681" y="368"/>
                        </a:cubicBezTo>
                        <a:cubicBezTo>
                          <a:pt x="681" y="364"/>
                          <a:pt x="681" y="364"/>
                          <a:pt x="681" y="364"/>
                        </a:cubicBezTo>
                        <a:cubicBezTo>
                          <a:pt x="682" y="356"/>
                          <a:pt x="682" y="356"/>
                          <a:pt x="682" y="356"/>
                        </a:cubicBezTo>
                        <a:cubicBezTo>
                          <a:pt x="682" y="350"/>
                          <a:pt x="682" y="350"/>
                          <a:pt x="682" y="350"/>
                        </a:cubicBezTo>
                        <a:cubicBezTo>
                          <a:pt x="682" y="344"/>
                          <a:pt x="681" y="340"/>
                          <a:pt x="678" y="336"/>
                        </a:cubicBezTo>
                        <a:cubicBezTo>
                          <a:pt x="676" y="334"/>
                          <a:pt x="673" y="334"/>
                          <a:pt x="673" y="332"/>
                        </a:cubicBezTo>
                        <a:cubicBezTo>
                          <a:pt x="673" y="329"/>
                          <a:pt x="676" y="327"/>
                          <a:pt x="676" y="324"/>
                        </a:cubicBezTo>
                        <a:cubicBezTo>
                          <a:pt x="676" y="324"/>
                          <a:pt x="676" y="323"/>
                          <a:pt x="675" y="323"/>
                        </a:cubicBezTo>
                        <a:cubicBezTo>
                          <a:pt x="673" y="324"/>
                          <a:pt x="672" y="326"/>
                          <a:pt x="670" y="327"/>
                        </a:cubicBezTo>
                        <a:cubicBezTo>
                          <a:pt x="668" y="328"/>
                          <a:pt x="667" y="328"/>
                          <a:pt x="667" y="330"/>
                        </a:cubicBezTo>
                        <a:cubicBezTo>
                          <a:pt x="667" y="332"/>
                          <a:pt x="668" y="332"/>
                          <a:pt x="668" y="334"/>
                        </a:cubicBezTo>
                        <a:cubicBezTo>
                          <a:pt x="668" y="335"/>
                          <a:pt x="668" y="336"/>
                          <a:pt x="668" y="337"/>
                        </a:cubicBezTo>
                        <a:cubicBezTo>
                          <a:pt x="668" y="341"/>
                          <a:pt x="668" y="342"/>
                          <a:pt x="668" y="346"/>
                        </a:cubicBezTo>
                        <a:cubicBezTo>
                          <a:pt x="665" y="344"/>
                          <a:pt x="665" y="342"/>
                          <a:pt x="663" y="339"/>
                        </a:cubicBezTo>
                        <a:cubicBezTo>
                          <a:pt x="662" y="337"/>
                          <a:pt x="660" y="337"/>
                          <a:pt x="660" y="334"/>
                        </a:cubicBezTo>
                        <a:cubicBezTo>
                          <a:pt x="660" y="330"/>
                          <a:pt x="664" y="328"/>
                          <a:pt x="664" y="324"/>
                        </a:cubicBezTo>
                        <a:cubicBezTo>
                          <a:pt x="664" y="320"/>
                          <a:pt x="662" y="319"/>
                          <a:pt x="660" y="315"/>
                        </a:cubicBezTo>
                        <a:cubicBezTo>
                          <a:pt x="658" y="316"/>
                          <a:pt x="657" y="317"/>
                          <a:pt x="655" y="317"/>
                        </a:cubicBezTo>
                        <a:cubicBezTo>
                          <a:pt x="652" y="317"/>
                          <a:pt x="652" y="313"/>
                          <a:pt x="651" y="311"/>
                        </a:cubicBezTo>
                        <a:cubicBezTo>
                          <a:pt x="650" y="308"/>
                          <a:pt x="648" y="307"/>
                          <a:pt x="648" y="304"/>
                        </a:cubicBezTo>
                        <a:cubicBezTo>
                          <a:pt x="648" y="294"/>
                          <a:pt x="662" y="293"/>
                          <a:pt x="662" y="283"/>
                        </a:cubicBezTo>
                        <a:cubicBezTo>
                          <a:pt x="662" y="281"/>
                          <a:pt x="658" y="281"/>
                          <a:pt x="656" y="279"/>
                        </a:cubicBezTo>
                        <a:cubicBezTo>
                          <a:pt x="657" y="279"/>
                          <a:pt x="657" y="278"/>
                          <a:pt x="658" y="278"/>
                        </a:cubicBezTo>
                        <a:cubicBezTo>
                          <a:pt x="660" y="278"/>
                          <a:pt x="661" y="281"/>
                          <a:pt x="663" y="281"/>
                        </a:cubicBezTo>
                        <a:cubicBezTo>
                          <a:pt x="664" y="281"/>
                          <a:pt x="665" y="281"/>
                          <a:pt x="665" y="280"/>
                        </a:cubicBezTo>
                        <a:cubicBezTo>
                          <a:pt x="665" y="272"/>
                          <a:pt x="656" y="268"/>
                          <a:pt x="648" y="268"/>
                        </a:cubicBezTo>
                        <a:cubicBezTo>
                          <a:pt x="645" y="268"/>
                          <a:pt x="646" y="272"/>
                          <a:pt x="645" y="274"/>
                        </a:cubicBezTo>
                        <a:cubicBezTo>
                          <a:pt x="644" y="274"/>
                          <a:pt x="644" y="274"/>
                          <a:pt x="644" y="274"/>
                        </a:cubicBezTo>
                        <a:cubicBezTo>
                          <a:pt x="643" y="271"/>
                          <a:pt x="642" y="269"/>
                          <a:pt x="642" y="265"/>
                        </a:cubicBezTo>
                        <a:cubicBezTo>
                          <a:pt x="642" y="263"/>
                          <a:pt x="644" y="262"/>
                          <a:pt x="644" y="260"/>
                        </a:cubicBezTo>
                        <a:cubicBezTo>
                          <a:pt x="645" y="253"/>
                          <a:pt x="649" y="248"/>
                          <a:pt x="656" y="248"/>
                        </a:cubicBezTo>
                        <a:cubicBezTo>
                          <a:pt x="660" y="248"/>
                          <a:pt x="662" y="249"/>
                          <a:pt x="666" y="249"/>
                        </a:cubicBezTo>
                        <a:cubicBezTo>
                          <a:pt x="666" y="249"/>
                          <a:pt x="667" y="249"/>
                          <a:pt x="667" y="249"/>
                        </a:cubicBezTo>
                        <a:cubicBezTo>
                          <a:pt x="666" y="254"/>
                          <a:pt x="665" y="258"/>
                          <a:pt x="664" y="263"/>
                        </a:cubicBezTo>
                        <a:cubicBezTo>
                          <a:pt x="667" y="263"/>
                          <a:pt x="668" y="264"/>
                          <a:pt x="671" y="265"/>
                        </a:cubicBezTo>
                        <a:cubicBezTo>
                          <a:pt x="673" y="264"/>
                          <a:pt x="673" y="264"/>
                          <a:pt x="673" y="264"/>
                        </a:cubicBezTo>
                        <a:cubicBezTo>
                          <a:pt x="674" y="264"/>
                          <a:pt x="675" y="265"/>
                          <a:pt x="676" y="264"/>
                        </a:cubicBezTo>
                        <a:cubicBezTo>
                          <a:pt x="676" y="261"/>
                          <a:pt x="678" y="259"/>
                          <a:pt x="678" y="255"/>
                        </a:cubicBezTo>
                        <a:cubicBezTo>
                          <a:pt x="678" y="253"/>
                          <a:pt x="675" y="252"/>
                          <a:pt x="675" y="250"/>
                        </a:cubicBezTo>
                        <a:cubicBezTo>
                          <a:pt x="675" y="246"/>
                          <a:pt x="677" y="245"/>
                          <a:pt x="678" y="242"/>
                        </a:cubicBezTo>
                        <a:cubicBezTo>
                          <a:pt x="680" y="243"/>
                          <a:pt x="681" y="247"/>
                          <a:pt x="683" y="247"/>
                        </a:cubicBezTo>
                        <a:cubicBezTo>
                          <a:pt x="684" y="247"/>
                          <a:pt x="685" y="246"/>
                          <a:pt x="685" y="246"/>
                        </a:cubicBezTo>
                        <a:cubicBezTo>
                          <a:pt x="682" y="266"/>
                          <a:pt x="682" y="266"/>
                          <a:pt x="682" y="266"/>
                        </a:cubicBezTo>
                        <a:cubicBezTo>
                          <a:pt x="683" y="265"/>
                          <a:pt x="683" y="265"/>
                          <a:pt x="683" y="265"/>
                        </a:cubicBezTo>
                        <a:cubicBezTo>
                          <a:pt x="687" y="258"/>
                          <a:pt x="688" y="254"/>
                          <a:pt x="692" y="247"/>
                        </a:cubicBezTo>
                        <a:cubicBezTo>
                          <a:pt x="694" y="244"/>
                          <a:pt x="697" y="243"/>
                          <a:pt x="697" y="239"/>
                        </a:cubicBezTo>
                        <a:cubicBezTo>
                          <a:pt x="697" y="237"/>
                          <a:pt x="695" y="236"/>
                          <a:pt x="695" y="234"/>
                        </a:cubicBezTo>
                        <a:cubicBezTo>
                          <a:pt x="695" y="234"/>
                          <a:pt x="695" y="233"/>
                          <a:pt x="695" y="233"/>
                        </a:cubicBezTo>
                        <a:cubicBezTo>
                          <a:pt x="696" y="232"/>
                          <a:pt x="696" y="232"/>
                          <a:pt x="697" y="232"/>
                        </a:cubicBezTo>
                        <a:cubicBezTo>
                          <a:pt x="700" y="232"/>
                          <a:pt x="700" y="238"/>
                          <a:pt x="703" y="238"/>
                        </a:cubicBezTo>
                        <a:cubicBezTo>
                          <a:pt x="707" y="238"/>
                          <a:pt x="705" y="233"/>
                          <a:pt x="707" y="230"/>
                        </a:cubicBezTo>
                        <a:cubicBezTo>
                          <a:pt x="708" y="230"/>
                          <a:pt x="708" y="230"/>
                          <a:pt x="709" y="231"/>
                        </a:cubicBezTo>
                        <a:cubicBezTo>
                          <a:pt x="710" y="230"/>
                          <a:pt x="710" y="227"/>
                          <a:pt x="712" y="227"/>
                        </a:cubicBezTo>
                        <a:cubicBezTo>
                          <a:pt x="713" y="227"/>
                          <a:pt x="713" y="229"/>
                          <a:pt x="713" y="231"/>
                        </a:cubicBezTo>
                        <a:cubicBezTo>
                          <a:pt x="713" y="238"/>
                          <a:pt x="708" y="241"/>
                          <a:pt x="708" y="249"/>
                        </a:cubicBezTo>
                        <a:cubicBezTo>
                          <a:pt x="708" y="252"/>
                          <a:pt x="712" y="252"/>
                          <a:pt x="715" y="252"/>
                        </a:cubicBezTo>
                        <a:cubicBezTo>
                          <a:pt x="725" y="252"/>
                          <a:pt x="728" y="242"/>
                          <a:pt x="730" y="233"/>
                        </a:cubicBezTo>
                        <a:cubicBezTo>
                          <a:pt x="732" y="224"/>
                          <a:pt x="735" y="219"/>
                          <a:pt x="735" y="209"/>
                        </a:cubicBezTo>
                        <a:cubicBezTo>
                          <a:pt x="735" y="205"/>
                          <a:pt x="728" y="205"/>
                          <a:pt x="728" y="201"/>
                        </a:cubicBezTo>
                        <a:cubicBezTo>
                          <a:pt x="728" y="197"/>
                          <a:pt x="728" y="197"/>
                          <a:pt x="728" y="197"/>
                        </a:cubicBezTo>
                        <a:cubicBezTo>
                          <a:pt x="728" y="195"/>
                          <a:pt x="726" y="194"/>
                          <a:pt x="726" y="192"/>
                        </a:cubicBezTo>
                        <a:cubicBezTo>
                          <a:pt x="726" y="190"/>
                          <a:pt x="729" y="189"/>
                          <a:pt x="730" y="187"/>
                        </a:cubicBezTo>
                        <a:cubicBezTo>
                          <a:pt x="732" y="185"/>
                          <a:pt x="732" y="183"/>
                          <a:pt x="733" y="181"/>
                        </a:cubicBezTo>
                        <a:cubicBezTo>
                          <a:pt x="732" y="181"/>
                          <a:pt x="732" y="181"/>
                          <a:pt x="731" y="181"/>
                        </a:cubicBezTo>
                        <a:cubicBezTo>
                          <a:pt x="731" y="178"/>
                          <a:pt x="734" y="178"/>
                          <a:pt x="734" y="175"/>
                        </a:cubicBezTo>
                        <a:cubicBezTo>
                          <a:pt x="734" y="173"/>
                          <a:pt x="731" y="173"/>
                          <a:pt x="731" y="171"/>
                        </a:cubicBezTo>
                        <a:cubicBezTo>
                          <a:pt x="731" y="170"/>
                          <a:pt x="734" y="170"/>
                          <a:pt x="735" y="169"/>
                        </a:cubicBezTo>
                        <a:cubicBezTo>
                          <a:pt x="737" y="166"/>
                          <a:pt x="738" y="164"/>
                          <a:pt x="741" y="163"/>
                        </a:cubicBezTo>
                        <a:cubicBezTo>
                          <a:pt x="741" y="162"/>
                          <a:pt x="741" y="161"/>
                          <a:pt x="740" y="160"/>
                        </a:cubicBezTo>
                        <a:cubicBezTo>
                          <a:pt x="740" y="159"/>
                          <a:pt x="740" y="159"/>
                          <a:pt x="740" y="159"/>
                        </a:cubicBezTo>
                        <a:cubicBezTo>
                          <a:pt x="742" y="160"/>
                          <a:pt x="742" y="161"/>
                          <a:pt x="744" y="161"/>
                        </a:cubicBezTo>
                        <a:cubicBezTo>
                          <a:pt x="745" y="161"/>
                          <a:pt x="745" y="161"/>
                          <a:pt x="745" y="161"/>
                        </a:cubicBezTo>
                        <a:cubicBezTo>
                          <a:pt x="745" y="160"/>
                          <a:pt x="745" y="160"/>
                          <a:pt x="745" y="160"/>
                        </a:cubicBezTo>
                        <a:cubicBezTo>
                          <a:pt x="744" y="159"/>
                          <a:pt x="744" y="158"/>
                          <a:pt x="743" y="158"/>
                        </a:cubicBezTo>
                        <a:cubicBezTo>
                          <a:pt x="744" y="156"/>
                          <a:pt x="746" y="156"/>
                          <a:pt x="746" y="154"/>
                        </a:cubicBezTo>
                        <a:cubicBezTo>
                          <a:pt x="747" y="153"/>
                          <a:pt x="746" y="152"/>
                          <a:pt x="747" y="151"/>
                        </a:cubicBezTo>
                        <a:cubicBezTo>
                          <a:pt x="748" y="149"/>
                          <a:pt x="749" y="149"/>
                          <a:pt x="749" y="148"/>
                        </a:cubicBezTo>
                        <a:cubicBezTo>
                          <a:pt x="749" y="146"/>
                          <a:pt x="747" y="146"/>
                          <a:pt x="747" y="145"/>
                        </a:cubicBezTo>
                        <a:cubicBezTo>
                          <a:pt x="747" y="144"/>
                          <a:pt x="747" y="144"/>
                          <a:pt x="747" y="144"/>
                        </a:cubicBezTo>
                        <a:cubicBezTo>
                          <a:pt x="749" y="144"/>
                          <a:pt x="750" y="144"/>
                          <a:pt x="752" y="144"/>
                        </a:cubicBezTo>
                        <a:cubicBezTo>
                          <a:pt x="752" y="142"/>
                          <a:pt x="752" y="142"/>
                          <a:pt x="752" y="142"/>
                        </a:cubicBezTo>
                        <a:cubicBezTo>
                          <a:pt x="751" y="141"/>
                          <a:pt x="751" y="140"/>
                          <a:pt x="750" y="139"/>
                        </a:cubicBezTo>
                        <a:cubicBezTo>
                          <a:pt x="752" y="138"/>
                          <a:pt x="752" y="135"/>
                          <a:pt x="755" y="135"/>
                        </a:cubicBezTo>
                        <a:cubicBezTo>
                          <a:pt x="757" y="135"/>
                          <a:pt x="756" y="138"/>
                          <a:pt x="758" y="139"/>
                        </a:cubicBezTo>
                        <a:cubicBezTo>
                          <a:pt x="759" y="138"/>
                          <a:pt x="759" y="138"/>
                          <a:pt x="759" y="137"/>
                        </a:cubicBezTo>
                        <a:cubicBezTo>
                          <a:pt x="759" y="136"/>
                          <a:pt x="758" y="136"/>
                          <a:pt x="757" y="136"/>
                        </a:cubicBezTo>
                        <a:cubicBezTo>
                          <a:pt x="758" y="135"/>
                          <a:pt x="759" y="136"/>
                          <a:pt x="760" y="136"/>
                        </a:cubicBezTo>
                        <a:cubicBezTo>
                          <a:pt x="763" y="136"/>
                          <a:pt x="765" y="134"/>
                          <a:pt x="765" y="131"/>
                        </a:cubicBezTo>
                        <a:cubicBezTo>
                          <a:pt x="765" y="128"/>
                          <a:pt x="763" y="128"/>
                          <a:pt x="761" y="127"/>
                        </a:cubicBezTo>
                        <a:cubicBezTo>
                          <a:pt x="761" y="126"/>
                          <a:pt x="761" y="126"/>
                          <a:pt x="761" y="126"/>
                        </a:cubicBezTo>
                        <a:cubicBezTo>
                          <a:pt x="763" y="126"/>
                          <a:pt x="764" y="127"/>
                          <a:pt x="766" y="127"/>
                        </a:cubicBezTo>
                        <a:cubicBezTo>
                          <a:pt x="768" y="127"/>
                          <a:pt x="769" y="127"/>
                          <a:pt x="770" y="126"/>
                        </a:cubicBezTo>
                        <a:cubicBezTo>
                          <a:pt x="770" y="122"/>
                          <a:pt x="767" y="121"/>
                          <a:pt x="766" y="118"/>
                        </a:cubicBezTo>
                        <a:cubicBezTo>
                          <a:pt x="768" y="108"/>
                          <a:pt x="768" y="108"/>
                          <a:pt x="768" y="108"/>
                        </a:cubicBezTo>
                        <a:cubicBezTo>
                          <a:pt x="761" y="114"/>
                          <a:pt x="759" y="118"/>
                          <a:pt x="753" y="123"/>
                        </a:cubicBezTo>
                        <a:cubicBezTo>
                          <a:pt x="750" y="125"/>
                          <a:pt x="748" y="125"/>
                          <a:pt x="745" y="127"/>
                        </a:cubicBezTo>
                        <a:cubicBezTo>
                          <a:pt x="743" y="121"/>
                          <a:pt x="743" y="121"/>
                          <a:pt x="743" y="121"/>
                        </a:cubicBezTo>
                        <a:cubicBezTo>
                          <a:pt x="740" y="121"/>
                          <a:pt x="739" y="122"/>
                          <a:pt x="737" y="122"/>
                        </a:cubicBezTo>
                        <a:cubicBezTo>
                          <a:pt x="737" y="120"/>
                          <a:pt x="737" y="118"/>
                          <a:pt x="738" y="116"/>
                        </a:cubicBezTo>
                        <a:cubicBezTo>
                          <a:pt x="739" y="114"/>
                          <a:pt x="741" y="113"/>
                          <a:pt x="741" y="111"/>
                        </a:cubicBezTo>
                        <a:cubicBezTo>
                          <a:pt x="741" y="110"/>
                          <a:pt x="741" y="110"/>
                          <a:pt x="741" y="109"/>
                        </a:cubicBezTo>
                        <a:cubicBezTo>
                          <a:pt x="741" y="106"/>
                          <a:pt x="747" y="108"/>
                          <a:pt x="749" y="106"/>
                        </a:cubicBezTo>
                        <a:cubicBezTo>
                          <a:pt x="751" y="104"/>
                          <a:pt x="750" y="101"/>
                          <a:pt x="750" y="99"/>
                        </a:cubicBezTo>
                        <a:cubicBezTo>
                          <a:pt x="750" y="95"/>
                          <a:pt x="747" y="94"/>
                          <a:pt x="745" y="91"/>
                        </a:cubicBezTo>
                        <a:cubicBezTo>
                          <a:pt x="744" y="90"/>
                          <a:pt x="744" y="88"/>
                          <a:pt x="743" y="87"/>
                        </a:cubicBezTo>
                        <a:cubicBezTo>
                          <a:pt x="743" y="86"/>
                          <a:pt x="741" y="86"/>
                          <a:pt x="741" y="84"/>
                        </a:cubicBezTo>
                        <a:cubicBezTo>
                          <a:pt x="741" y="81"/>
                          <a:pt x="744" y="80"/>
                          <a:pt x="744" y="77"/>
                        </a:cubicBezTo>
                        <a:cubicBezTo>
                          <a:pt x="744" y="74"/>
                          <a:pt x="743" y="73"/>
                          <a:pt x="743" y="70"/>
                        </a:cubicBezTo>
                        <a:cubicBezTo>
                          <a:pt x="743" y="68"/>
                          <a:pt x="743" y="66"/>
                          <a:pt x="741" y="65"/>
                        </a:cubicBezTo>
                        <a:cubicBezTo>
                          <a:pt x="740" y="65"/>
                          <a:pt x="739" y="65"/>
                          <a:pt x="738" y="65"/>
                        </a:cubicBezTo>
                        <a:cubicBezTo>
                          <a:pt x="738" y="62"/>
                          <a:pt x="738" y="62"/>
                          <a:pt x="738" y="62"/>
                        </a:cubicBezTo>
                        <a:cubicBezTo>
                          <a:pt x="738" y="60"/>
                          <a:pt x="736" y="60"/>
                          <a:pt x="736" y="58"/>
                        </a:cubicBezTo>
                        <a:cubicBezTo>
                          <a:pt x="736" y="49"/>
                          <a:pt x="736" y="49"/>
                          <a:pt x="736" y="49"/>
                        </a:cubicBezTo>
                        <a:cubicBezTo>
                          <a:pt x="734" y="49"/>
                          <a:pt x="734" y="49"/>
                          <a:pt x="734" y="49"/>
                        </a:cubicBezTo>
                        <a:cubicBezTo>
                          <a:pt x="732" y="51"/>
                          <a:pt x="730" y="52"/>
                          <a:pt x="729" y="55"/>
                        </a:cubicBezTo>
                        <a:cubicBezTo>
                          <a:pt x="728" y="57"/>
                          <a:pt x="727" y="59"/>
                          <a:pt x="725" y="59"/>
                        </a:cubicBezTo>
                        <a:cubicBezTo>
                          <a:pt x="724" y="59"/>
                          <a:pt x="724" y="57"/>
                          <a:pt x="723" y="56"/>
                        </a:cubicBezTo>
                        <a:cubicBezTo>
                          <a:pt x="722" y="54"/>
                          <a:pt x="722" y="53"/>
                          <a:pt x="721" y="52"/>
                        </a:cubicBezTo>
                        <a:cubicBezTo>
                          <a:pt x="717" y="57"/>
                          <a:pt x="714" y="59"/>
                          <a:pt x="711" y="64"/>
                        </a:cubicBezTo>
                        <a:cubicBezTo>
                          <a:pt x="710" y="66"/>
                          <a:pt x="709" y="67"/>
                          <a:pt x="708" y="69"/>
                        </a:cubicBezTo>
                        <a:cubicBezTo>
                          <a:pt x="708" y="70"/>
                          <a:pt x="708" y="72"/>
                          <a:pt x="706" y="72"/>
                        </a:cubicBezTo>
                        <a:cubicBezTo>
                          <a:pt x="705" y="72"/>
                          <a:pt x="705" y="71"/>
                          <a:pt x="704" y="71"/>
                        </a:cubicBezTo>
                        <a:cubicBezTo>
                          <a:pt x="701" y="71"/>
                          <a:pt x="700" y="73"/>
                          <a:pt x="698" y="73"/>
                        </a:cubicBezTo>
                        <a:cubicBezTo>
                          <a:pt x="697" y="73"/>
                          <a:pt x="697" y="72"/>
                          <a:pt x="697" y="71"/>
                        </a:cubicBezTo>
                        <a:cubicBezTo>
                          <a:pt x="697" y="66"/>
                          <a:pt x="702" y="65"/>
                          <a:pt x="706" y="64"/>
                        </a:cubicBezTo>
                        <a:cubicBezTo>
                          <a:pt x="708" y="63"/>
                          <a:pt x="707" y="61"/>
                          <a:pt x="708" y="58"/>
                        </a:cubicBezTo>
                        <a:cubicBezTo>
                          <a:pt x="710" y="50"/>
                          <a:pt x="713" y="46"/>
                          <a:pt x="718" y="39"/>
                        </a:cubicBezTo>
                        <a:cubicBezTo>
                          <a:pt x="723" y="34"/>
                          <a:pt x="727" y="32"/>
                          <a:pt x="730" y="26"/>
                        </a:cubicBezTo>
                        <a:cubicBezTo>
                          <a:pt x="731" y="22"/>
                          <a:pt x="730" y="20"/>
                          <a:pt x="731" y="17"/>
                        </a:cubicBezTo>
                        <a:cubicBezTo>
                          <a:pt x="734" y="11"/>
                          <a:pt x="738" y="9"/>
                          <a:pt x="738" y="3"/>
                        </a:cubicBezTo>
                        <a:cubicBezTo>
                          <a:pt x="738" y="2"/>
                          <a:pt x="738" y="2"/>
                          <a:pt x="738" y="1"/>
                        </a:cubicBezTo>
                        <a:cubicBezTo>
                          <a:pt x="732" y="1"/>
                          <a:pt x="732" y="1"/>
                          <a:pt x="732" y="1"/>
                        </a:cubicBezTo>
                        <a:cubicBezTo>
                          <a:pt x="730" y="0"/>
                          <a:pt x="730" y="0"/>
                          <a:pt x="730" y="0"/>
                        </a:cubicBezTo>
                        <a:cubicBezTo>
                          <a:pt x="728" y="4"/>
                          <a:pt x="729" y="7"/>
                          <a:pt x="726" y="10"/>
                        </a:cubicBezTo>
                        <a:cubicBezTo>
                          <a:pt x="725" y="12"/>
                          <a:pt x="723" y="11"/>
                          <a:pt x="722" y="11"/>
                        </a:cubicBezTo>
                        <a:cubicBezTo>
                          <a:pt x="719" y="12"/>
                          <a:pt x="717" y="14"/>
                          <a:pt x="714" y="14"/>
                        </a:cubicBezTo>
                        <a:cubicBezTo>
                          <a:pt x="713" y="14"/>
                          <a:pt x="713" y="13"/>
                          <a:pt x="712" y="13"/>
                        </a:cubicBezTo>
                        <a:cubicBezTo>
                          <a:pt x="712" y="13"/>
                          <a:pt x="712" y="13"/>
                          <a:pt x="712" y="13"/>
                        </a:cubicBezTo>
                        <a:cubicBezTo>
                          <a:pt x="710" y="14"/>
                          <a:pt x="708" y="16"/>
                          <a:pt x="706" y="18"/>
                        </a:cubicBezTo>
                        <a:cubicBezTo>
                          <a:pt x="695" y="27"/>
                          <a:pt x="687" y="30"/>
                          <a:pt x="678" y="41"/>
                        </a:cubicBezTo>
                        <a:cubicBezTo>
                          <a:pt x="674" y="47"/>
                          <a:pt x="671" y="50"/>
                          <a:pt x="665" y="54"/>
                        </a:cubicBezTo>
                        <a:cubicBezTo>
                          <a:pt x="662" y="56"/>
                          <a:pt x="659" y="56"/>
                          <a:pt x="656" y="59"/>
                        </a:cubicBezTo>
                        <a:cubicBezTo>
                          <a:pt x="652" y="62"/>
                          <a:pt x="652" y="65"/>
                          <a:pt x="649" y="69"/>
                        </a:cubicBezTo>
                        <a:cubicBezTo>
                          <a:pt x="648" y="72"/>
                          <a:pt x="646" y="73"/>
                          <a:pt x="644" y="75"/>
                        </a:cubicBezTo>
                        <a:cubicBezTo>
                          <a:pt x="641" y="82"/>
                          <a:pt x="641" y="87"/>
                          <a:pt x="641" y="94"/>
                        </a:cubicBezTo>
                        <a:cubicBezTo>
                          <a:pt x="641" y="97"/>
                          <a:pt x="642" y="98"/>
                          <a:pt x="642" y="101"/>
                        </a:cubicBezTo>
                        <a:cubicBezTo>
                          <a:pt x="641" y="101"/>
                          <a:pt x="641" y="101"/>
                          <a:pt x="641" y="101"/>
                        </a:cubicBezTo>
                        <a:cubicBezTo>
                          <a:pt x="642" y="102"/>
                          <a:pt x="643" y="103"/>
                          <a:pt x="643" y="104"/>
                        </a:cubicBezTo>
                        <a:cubicBezTo>
                          <a:pt x="643" y="115"/>
                          <a:pt x="643" y="115"/>
                          <a:pt x="643" y="115"/>
                        </a:cubicBezTo>
                        <a:cubicBezTo>
                          <a:pt x="640" y="132"/>
                          <a:pt x="640" y="132"/>
                          <a:pt x="640" y="132"/>
                        </a:cubicBezTo>
                        <a:cubicBezTo>
                          <a:pt x="641" y="140"/>
                          <a:pt x="642" y="144"/>
                          <a:pt x="642" y="151"/>
                        </a:cubicBezTo>
                        <a:cubicBezTo>
                          <a:pt x="642" y="159"/>
                          <a:pt x="640" y="163"/>
                          <a:pt x="638" y="171"/>
                        </a:cubicBezTo>
                        <a:cubicBezTo>
                          <a:pt x="637" y="175"/>
                          <a:pt x="638" y="178"/>
                          <a:pt x="636" y="182"/>
                        </a:cubicBezTo>
                        <a:cubicBezTo>
                          <a:pt x="633" y="187"/>
                          <a:pt x="629" y="189"/>
                          <a:pt x="625" y="195"/>
                        </a:cubicBezTo>
                        <a:cubicBezTo>
                          <a:pt x="622" y="201"/>
                          <a:pt x="622" y="205"/>
                          <a:pt x="618" y="211"/>
                        </a:cubicBezTo>
                        <a:cubicBezTo>
                          <a:pt x="611" y="220"/>
                          <a:pt x="606" y="225"/>
                          <a:pt x="601" y="235"/>
                        </a:cubicBezTo>
                        <a:cubicBezTo>
                          <a:pt x="596" y="240"/>
                          <a:pt x="593" y="243"/>
                          <a:pt x="588" y="247"/>
                        </a:cubicBezTo>
                        <a:cubicBezTo>
                          <a:pt x="580" y="252"/>
                          <a:pt x="575" y="258"/>
                          <a:pt x="565" y="258"/>
                        </a:cubicBezTo>
                        <a:cubicBezTo>
                          <a:pt x="563" y="258"/>
                          <a:pt x="562" y="257"/>
                          <a:pt x="559" y="256"/>
                        </a:cubicBezTo>
                        <a:cubicBezTo>
                          <a:pt x="558" y="258"/>
                          <a:pt x="558" y="259"/>
                          <a:pt x="556" y="259"/>
                        </a:cubicBezTo>
                        <a:cubicBezTo>
                          <a:pt x="550" y="259"/>
                          <a:pt x="550" y="259"/>
                          <a:pt x="550" y="259"/>
                        </a:cubicBezTo>
                        <a:cubicBezTo>
                          <a:pt x="548" y="259"/>
                          <a:pt x="546" y="258"/>
                          <a:pt x="544" y="258"/>
                        </a:cubicBezTo>
                        <a:cubicBezTo>
                          <a:pt x="541" y="258"/>
                          <a:pt x="536" y="258"/>
                          <a:pt x="536" y="262"/>
                        </a:cubicBezTo>
                        <a:cubicBezTo>
                          <a:pt x="536" y="269"/>
                          <a:pt x="539" y="272"/>
                          <a:pt x="539" y="279"/>
                        </a:cubicBezTo>
                        <a:cubicBezTo>
                          <a:pt x="539" y="284"/>
                          <a:pt x="540" y="287"/>
                          <a:pt x="537" y="291"/>
                        </a:cubicBezTo>
                        <a:cubicBezTo>
                          <a:pt x="536" y="293"/>
                          <a:pt x="533" y="293"/>
                          <a:pt x="532" y="296"/>
                        </a:cubicBezTo>
                        <a:cubicBezTo>
                          <a:pt x="531" y="300"/>
                          <a:pt x="531" y="302"/>
                          <a:pt x="531" y="306"/>
                        </a:cubicBezTo>
                        <a:cubicBezTo>
                          <a:pt x="530" y="310"/>
                          <a:pt x="530" y="313"/>
                          <a:pt x="528" y="317"/>
                        </a:cubicBezTo>
                        <a:cubicBezTo>
                          <a:pt x="527" y="319"/>
                          <a:pt x="526" y="319"/>
                          <a:pt x="525" y="321"/>
                        </a:cubicBezTo>
                        <a:cubicBezTo>
                          <a:pt x="524" y="322"/>
                          <a:pt x="525" y="324"/>
                          <a:pt x="524" y="326"/>
                        </a:cubicBezTo>
                        <a:cubicBezTo>
                          <a:pt x="522" y="331"/>
                          <a:pt x="518" y="333"/>
                          <a:pt x="518" y="338"/>
                        </a:cubicBezTo>
                        <a:cubicBezTo>
                          <a:pt x="518" y="342"/>
                          <a:pt x="518" y="344"/>
                          <a:pt x="518" y="348"/>
                        </a:cubicBezTo>
                        <a:cubicBezTo>
                          <a:pt x="518" y="355"/>
                          <a:pt x="518" y="355"/>
                          <a:pt x="518" y="355"/>
                        </a:cubicBezTo>
                        <a:cubicBezTo>
                          <a:pt x="518" y="369"/>
                          <a:pt x="509" y="376"/>
                          <a:pt x="505" y="390"/>
                        </a:cubicBezTo>
                        <a:cubicBezTo>
                          <a:pt x="504" y="393"/>
                          <a:pt x="502" y="393"/>
                          <a:pt x="501" y="396"/>
                        </a:cubicBezTo>
                        <a:cubicBezTo>
                          <a:pt x="497" y="408"/>
                          <a:pt x="497" y="415"/>
                          <a:pt x="492" y="426"/>
                        </a:cubicBezTo>
                        <a:cubicBezTo>
                          <a:pt x="487" y="439"/>
                          <a:pt x="480" y="445"/>
                          <a:pt x="471" y="456"/>
                        </a:cubicBezTo>
                        <a:cubicBezTo>
                          <a:pt x="468" y="460"/>
                          <a:pt x="465" y="460"/>
                          <a:pt x="462" y="463"/>
                        </a:cubicBezTo>
                        <a:cubicBezTo>
                          <a:pt x="453" y="473"/>
                          <a:pt x="451" y="482"/>
                          <a:pt x="443" y="494"/>
                        </a:cubicBezTo>
                        <a:cubicBezTo>
                          <a:pt x="439" y="497"/>
                          <a:pt x="437" y="500"/>
                          <a:pt x="433" y="503"/>
                        </a:cubicBezTo>
                        <a:cubicBezTo>
                          <a:pt x="427" y="510"/>
                          <a:pt x="422" y="513"/>
                          <a:pt x="414" y="518"/>
                        </a:cubicBezTo>
                        <a:cubicBezTo>
                          <a:pt x="410" y="519"/>
                          <a:pt x="409" y="522"/>
                          <a:pt x="405" y="524"/>
                        </a:cubicBezTo>
                        <a:cubicBezTo>
                          <a:pt x="402" y="526"/>
                          <a:pt x="400" y="528"/>
                          <a:pt x="397" y="529"/>
                        </a:cubicBezTo>
                        <a:cubicBezTo>
                          <a:pt x="391" y="531"/>
                          <a:pt x="386" y="530"/>
                          <a:pt x="380" y="533"/>
                        </a:cubicBezTo>
                        <a:cubicBezTo>
                          <a:pt x="374" y="536"/>
                          <a:pt x="372" y="541"/>
                          <a:pt x="367" y="546"/>
                        </a:cubicBezTo>
                        <a:cubicBezTo>
                          <a:pt x="363" y="550"/>
                          <a:pt x="360" y="551"/>
                          <a:pt x="354" y="552"/>
                        </a:cubicBezTo>
                        <a:cubicBezTo>
                          <a:pt x="352" y="553"/>
                          <a:pt x="349" y="552"/>
                          <a:pt x="347" y="554"/>
                        </a:cubicBezTo>
                        <a:cubicBezTo>
                          <a:pt x="345" y="556"/>
                          <a:pt x="345" y="558"/>
                          <a:pt x="344" y="561"/>
                        </a:cubicBezTo>
                        <a:cubicBezTo>
                          <a:pt x="341" y="566"/>
                          <a:pt x="339" y="568"/>
                          <a:pt x="336" y="573"/>
                        </a:cubicBezTo>
                        <a:cubicBezTo>
                          <a:pt x="333" y="578"/>
                          <a:pt x="328" y="578"/>
                          <a:pt x="323" y="582"/>
                        </a:cubicBezTo>
                        <a:cubicBezTo>
                          <a:pt x="320" y="585"/>
                          <a:pt x="320" y="588"/>
                          <a:pt x="318" y="590"/>
                        </a:cubicBezTo>
                        <a:cubicBezTo>
                          <a:pt x="311" y="597"/>
                          <a:pt x="308" y="601"/>
                          <a:pt x="302" y="609"/>
                        </a:cubicBezTo>
                        <a:cubicBezTo>
                          <a:pt x="297" y="612"/>
                          <a:pt x="293" y="615"/>
                          <a:pt x="287" y="615"/>
                        </a:cubicBezTo>
                        <a:cubicBezTo>
                          <a:pt x="285" y="615"/>
                          <a:pt x="283" y="614"/>
                          <a:pt x="281" y="614"/>
                        </a:cubicBezTo>
                        <a:cubicBezTo>
                          <a:pt x="279" y="614"/>
                          <a:pt x="278" y="616"/>
                          <a:pt x="277" y="617"/>
                        </a:cubicBezTo>
                        <a:cubicBezTo>
                          <a:pt x="273" y="619"/>
                          <a:pt x="272" y="621"/>
                          <a:pt x="270" y="625"/>
                        </a:cubicBezTo>
                        <a:cubicBezTo>
                          <a:pt x="267" y="632"/>
                          <a:pt x="264" y="635"/>
                          <a:pt x="260" y="642"/>
                        </a:cubicBezTo>
                        <a:cubicBezTo>
                          <a:pt x="258" y="646"/>
                          <a:pt x="258" y="651"/>
                          <a:pt x="254" y="651"/>
                        </a:cubicBezTo>
                        <a:cubicBezTo>
                          <a:pt x="253" y="651"/>
                          <a:pt x="252" y="650"/>
                          <a:pt x="251" y="650"/>
                        </a:cubicBezTo>
                        <a:cubicBezTo>
                          <a:pt x="249" y="650"/>
                          <a:pt x="249" y="652"/>
                          <a:pt x="248" y="653"/>
                        </a:cubicBezTo>
                        <a:cubicBezTo>
                          <a:pt x="245" y="656"/>
                          <a:pt x="244" y="659"/>
                          <a:pt x="240" y="659"/>
                        </a:cubicBezTo>
                        <a:cubicBezTo>
                          <a:pt x="238" y="659"/>
                          <a:pt x="238" y="656"/>
                          <a:pt x="236" y="656"/>
                        </a:cubicBezTo>
                        <a:cubicBezTo>
                          <a:pt x="232" y="656"/>
                          <a:pt x="234" y="661"/>
                          <a:pt x="231" y="663"/>
                        </a:cubicBezTo>
                        <a:cubicBezTo>
                          <a:pt x="228" y="665"/>
                          <a:pt x="225" y="665"/>
                          <a:pt x="221" y="665"/>
                        </a:cubicBezTo>
                        <a:cubicBezTo>
                          <a:pt x="218" y="665"/>
                          <a:pt x="216" y="664"/>
                          <a:pt x="213" y="664"/>
                        </a:cubicBezTo>
                        <a:cubicBezTo>
                          <a:pt x="208" y="664"/>
                          <a:pt x="207" y="669"/>
                          <a:pt x="204" y="673"/>
                        </a:cubicBezTo>
                        <a:cubicBezTo>
                          <a:pt x="201" y="677"/>
                          <a:pt x="197" y="677"/>
                          <a:pt x="192" y="679"/>
                        </a:cubicBezTo>
                        <a:cubicBezTo>
                          <a:pt x="182" y="684"/>
                          <a:pt x="174" y="687"/>
                          <a:pt x="169" y="696"/>
                        </a:cubicBezTo>
                        <a:cubicBezTo>
                          <a:pt x="159" y="711"/>
                          <a:pt x="151" y="717"/>
                          <a:pt x="135" y="725"/>
                        </a:cubicBezTo>
                        <a:cubicBezTo>
                          <a:pt x="130" y="727"/>
                          <a:pt x="129" y="730"/>
                          <a:pt x="124" y="732"/>
                        </a:cubicBezTo>
                        <a:cubicBezTo>
                          <a:pt x="122" y="735"/>
                          <a:pt x="122" y="738"/>
                          <a:pt x="119" y="740"/>
                        </a:cubicBezTo>
                        <a:cubicBezTo>
                          <a:pt x="113" y="747"/>
                          <a:pt x="106" y="747"/>
                          <a:pt x="97" y="747"/>
                        </a:cubicBezTo>
                        <a:cubicBezTo>
                          <a:pt x="93" y="747"/>
                          <a:pt x="93" y="747"/>
                          <a:pt x="93" y="747"/>
                        </a:cubicBezTo>
                        <a:cubicBezTo>
                          <a:pt x="89" y="747"/>
                          <a:pt x="89" y="743"/>
                          <a:pt x="88" y="740"/>
                        </a:cubicBezTo>
                        <a:cubicBezTo>
                          <a:pt x="83" y="744"/>
                          <a:pt x="79" y="745"/>
                          <a:pt x="74" y="747"/>
                        </a:cubicBezTo>
                        <a:cubicBezTo>
                          <a:pt x="70" y="748"/>
                          <a:pt x="68" y="750"/>
                          <a:pt x="65" y="750"/>
                        </a:cubicBezTo>
                        <a:cubicBezTo>
                          <a:pt x="60" y="750"/>
                          <a:pt x="60" y="750"/>
                          <a:pt x="60" y="750"/>
                        </a:cubicBezTo>
                        <a:cubicBezTo>
                          <a:pt x="50" y="748"/>
                          <a:pt x="50" y="748"/>
                          <a:pt x="50" y="748"/>
                        </a:cubicBezTo>
                        <a:cubicBezTo>
                          <a:pt x="48" y="748"/>
                          <a:pt x="48" y="751"/>
                          <a:pt x="47" y="753"/>
                        </a:cubicBezTo>
                        <a:cubicBezTo>
                          <a:pt x="45" y="758"/>
                          <a:pt x="43" y="761"/>
                          <a:pt x="40" y="766"/>
                        </a:cubicBezTo>
                        <a:cubicBezTo>
                          <a:pt x="38" y="770"/>
                          <a:pt x="36" y="771"/>
                          <a:pt x="33" y="775"/>
                        </a:cubicBezTo>
                        <a:cubicBezTo>
                          <a:pt x="32" y="778"/>
                          <a:pt x="32" y="780"/>
                          <a:pt x="30" y="781"/>
                        </a:cubicBezTo>
                        <a:cubicBezTo>
                          <a:pt x="25" y="785"/>
                          <a:pt x="22" y="786"/>
                          <a:pt x="18" y="791"/>
                        </a:cubicBezTo>
                        <a:cubicBezTo>
                          <a:pt x="13" y="795"/>
                          <a:pt x="12" y="799"/>
                          <a:pt x="7" y="803"/>
                        </a:cubicBezTo>
                        <a:cubicBezTo>
                          <a:pt x="4" y="804"/>
                          <a:pt x="2" y="804"/>
                          <a:pt x="0" y="80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0" name="Google Shape;60;p4"/>
                  <p:cNvSpPr/>
                  <p:nvPr/>
                </p:nvSpPr>
                <p:spPr>
                  <a:xfrm>
                    <a:off x="5019675" y="3025775"/>
                    <a:ext cx="1095375" cy="1033461"/>
                  </a:xfrm>
                  <a:custGeom>
                    <a:avLst/>
                    <a:gdLst/>
                    <a:ahLst/>
                    <a:cxnLst/>
                    <a:rect l="l" t="t" r="r" b="b"/>
                    <a:pathLst>
                      <a:path w="750" h="709" extrusionOk="0">
                        <a:moveTo>
                          <a:pt x="750" y="11"/>
                        </a:moveTo>
                        <a:cubicBezTo>
                          <a:pt x="744" y="18"/>
                          <a:pt x="739" y="24"/>
                          <a:pt x="734" y="33"/>
                        </a:cubicBezTo>
                        <a:cubicBezTo>
                          <a:pt x="731" y="39"/>
                          <a:pt x="727" y="41"/>
                          <a:pt x="727" y="47"/>
                        </a:cubicBezTo>
                        <a:cubicBezTo>
                          <a:pt x="727" y="51"/>
                          <a:pt x="728" y="52"/>
                          <a:pt x="729" y="56"/>
                        </a:cubicBezTo>
                        <a:cubicBezTo>
                          <a:pt x="723" y="57"/>
                          <a:pt x="722" y="62"/>
                          <a:pt x="719" y="67"/>
                        </a:cubicBezTo>
                        <a:cubicBezTo>
                          <a:pt x="717" y="69"/>
                          <a:pt x="716" y="69"/>
                          <a:pt x="715" y="71"/>
                        </a:cubicBezTo>
                        <a:cubicBezTo>
                          <a:pt x="710" y="73"/>
                          <a:pt x="709" y="76"/>
                          <a:pt x="706" y="79"/>
                        </a:cubicBezTo>
                        <a:cubicBezTo>
                          <a:pt x="704" y="81"/>
                          <a:pt x="700" y="80"/>
                          <a:pt x="700" y="83"/>
                        </a:cubicBezTo>
                        <a:cubicBezTo>
                          <a:pt x="700" y="84"/>
                          <a:pt x="701" y="84"/>
                          <a:pt x="701" y="85"/>
                        </a:cubicBezTo>
                        <a:cubicBezTo>
                          <a:pt x="701" y="87"/>
                          <a:pt x="698" y="88"/>
                          <a:pt x="696" y="89"/>
                        </a:cubicBezTo>
                        <a:cubicBezTo>
                          <a:pt x="692" y="92"/>
                          <a:pt x="689" y="95"/>
                          <a:pt x="689" y="101"/>
                        </a:cubicBezTo>
                        <a:cubicBezTo>
                          <a:pt x="689" y="105"/>
                          <a:pt x="692" y="107"/>
                          <a:pt x="692" y="112"/>
                        </a:cubicBezTo>
                        <a:cubicBezTo>
                          <a:pt x="692" y="112"/>
                          <a:pt x="692" y="113"/>
                          <a:pt x="692" y="113"/>
                        </a:cubicBezTo>
                        <a:cubicBezTo>
                          <a:pt x="691" y="110"/>
                          <a:pt x="689" y="107"/>
                          <a:pt x="686" y="107"/>
                        </a:cubicBezTo>
                        <a:cubicBezTo>
                          <a:pt x="684" y="107"/>
                          <a:pt x="683" y="108"/>
                          <a:pt x="681" y="109"/>
                        </a:cubicBezTo>
                        <a:cubicBezTo>
                          <a:pt x="677" y="110"/>
                          <a:pt x="673" y="112"/>
                          <a:pt x="673" y="117"/>
                        </a:cubicBezTo>
                        <a:cubicBezTo>
                          <a:pt x="669" y="117"/>
                          <a:pt x="666" y="119"/>
                          <a:pt x="663" y="123"/>
                        </a:cubicBezTo>
                        <a:cubicBezTo>
                          <a:pt x="661" y="126"/>
                          <a:pt x="659" y="128"/>
                          <a:pt x="659" y="131"/>
                        </a:cubicBezTo>
                        <a:cubicBezTo>
                          <a:pt x="659" y="134"/>
                          <a:pt x="661" y="136"/>
                          <a:pt x="661" y="139"/>
                        </a:cubicBezTo>
                        <a:cubicBezTo>
                          <a:pt x="661" y="143"/>
                          <a:pt x="658" y="144"/>
                          <a:pt x="656" y="147"/>
                        </a:cubicBezTo>
                        <a:cubicBezTo>
                          <a:pt x="652" y="152"/>
                          <a:pt x="652" y="156"/>
                          <a:pt x="649" y="161"/>
                        </a:cubicBezTo>
                        <a:cubicBezTo>
                          <a:pt x="646" y="169"/>
                          <a:pt x="644" y="174"/>
                          <a:pt x="641" y="183"/>
                        </a:cubicBezTo>
                        <a:cubicBezTo>
                          <a:pt x="638" y="191"/>
                          <a:pt x="634" y="195"/>
                          <a:pt x="631" y="203"/>
                        </a:cubicBezTo>
                        <a:cubicBezTo>
                          <a:pt x="629" y="208"/>
                          <a:pt x="628" y="212"/>
                          <a:pt x="625" y="216"/>
                        </a:cubicBezTo>
                        <a:cubicBezTo>
                          <a:pt x="622" y="220"/>
                          <a:pt x="619" y="223"/>
                          <a:pt x="617" y="227"/>
                        </a:cubicBezTo>
                        <a:cubicBezTo>
                          <a:pt x="615" y="230"/>
                          <a:pt x="612" y="232"/>
                          <a:pt x="609" y="232"/>
                        </a:cubicBezTo>
                        <a:cubicBezTo>
                          <a:pt x="607" y="232"/>
                          <a:pt x="607" y="231"/>
                          <a:pt x="606" y="231"/>
                        </a:cubicBezTo>
                        <a:cubicBezTo>
                          <a:pt x="604" y="231"/>
                          <a:pt x="603" y="233"/>
                          <a:pt x="602" y="235"/>
                        </a:cubicBezTo>
                        <a:cubicBezTo>
                          <a:pt x="600" y="238"/>
                          <a:pt x="598" y="241"/>
                          <a:pt x="595" y="244"/>
                        </a:cubicBezTo>
                        <a:cubicBezTo>
                          <a:pt x="594" y="245"/>
                          <a:pt x="594" y="247"/>
                          <a:pt x="592" y="247"/>
                        </a:cubicBezTo>
                        <a:cubicBezTo>
                          <a:pt x="591" y="247"/>
                          <a:pt x="590" y="247"/>
                          <a:pt x="589" y="247"/>
                        </a:cubicBezTo>
                        <a:cubicBezTo>
                          <a:pt x="585" y="247"/>
                          <a:pt x="584" y="249"/>
                          <a:pt x="581" y="251"/>
                        </a:cubicBezTo>
                        <a:cubicBezTo>
                          <a:pt x="574" y="254"/>
                          <a:pt x="569" y="253"/>
                          <a:pt x="563" y="257"/>
                        </a:cubicBezTo>
                        <a:cubicBezTo>
                          <a:pt x="561" y="259"/>
                          <a:pt x="561" y="261"/>
                          <a:pt x="559" y="263"/>
                        </a:cubicBezTo>
                        <a:cubicBezTo>
                          <a:pt x="556" y="265"/>
                          <a:pt x="554" y="265"/>
                          <a:pt x="551" y="266"/>
                        </a:cubicBezTo>
                        <a:cubicBezTo>
                          <a:pt x="548" y="268"/>
                          <a:pt x="548" y="270"/>
                          <a:pt x="547" y="273"/>
                        </a:cubicBezTo>
                        <a:cubicBezTo>
                          <a:pt x="545" y="276"/>
                          <a:pt x="543" y="277"/>
                          <a:pt x="542" y="280"/>
                        </a:cubicBezTo>
                        <a:cubicBezTo>
                          <a:pt x="540" y="286"/>
                          <a:pt x="541" y="289"/>
                          <a:pt x="539" y="294"/>
                        </a:cubicBezTo>
                        <a:cubicBezTo>
                          <a:pt x="536" y="304"/>
                          <a:pt x="534" y="311"/>
                          <a:pt x="534" y="321"/>
                        </a:cubicBezTo>
                        <a:cubicBezTo>
                          <a:pt x="534" y="329"/>
                          <a:pt x="535" y="334"/>
                          <a:pt x="537" y="342"/>
                        </a:cubicBezTo>
                        <a:cubicBezTo>
                          <a:pt x="538" y="347"/>
                          <a:pt x="537" y="350"/>
                          <a:pt x="539" y="355"/>
                        </a:cubicBezTo>
                        <a:cubicBezTo>
                          <a:pt x="541" y="359"/>
                          <a:pt x="546" y="360"/>
                          <a:pt x="548" y="364"/>
                        </a:cubicBezTo>
                        <a:cubicBezTo>
                          <a:pt x="541" y="368"/>
                          <a:pt x="537" y="370"/>
                          <a:pt x="530" y="370"/>
                        </a:cubicBezTo>
                        <a:cubicBezTo>
                          <a:pt x="530" y="371"/>
                          <a:pt x="530" y="371"/>
                          <a:pt x="530" y="371"/>
                        </a:cubicBezTo>
                        <a:cubicBezTo>
                          <a:pt x="531" y="371"/>
                          <a:pt x="531" y="371"/>
                          <a:pt x="532" y="371"/>
                        </a:cubicBezTo>
                        <a:cubicBezTo>
                          <a:pt x="539" y="371"/>
                          <a:pt x="543" y="367"/>
                          <a:pt x="550" y="367"/>
                        </a:cubicBezTo>
                        <a:cubicBezTo>
                          <a:pt x="551" y="367"/>
                          <a:pt x="552" y="368"/>
                          <a:pt x="553" y="368"/>
                        </a:cubicBezTo>
                        <a:cubicBezTo>
                          <a:pt x="555" y="368"/>
                          <a:pt x="556" y="368"/>
                          <a:pt x="557" y="368"/>
                        </a:cubicBezTo>
                        <a:cubicBezTo>
                          <a:pt x="563" y="368"/>
                          <a:pt x="565" y="372"/>
                          <a:pt x="570" y="373"/>
                        </a:cubicBezTo>
                        <a:cubicBezTo>
                          <a:pt x="577" y="375"/>
                          <a:pt x="580" y="378"/>
                          <a:pt x="586" y="381"/>
                        </a:cubicBezTo>
                        <a:cubicBezTo>
                          <a:pt x="589" y="382"/>
                          <a:pt x="591" y="382"/>
                          <a:pt x="593" y="384"/>
                        </a:cubicBezTo>
                        <a:cubicBezTo>
                          <a:pt x="598" y="389"/>
                          <a:pt x="599" y="394"/>
                          <a:pt x="599" y="401"/>
                        </a:cubicBezTo>
                        <a:cubicBezTo>
                          <a:pt x="599" y="410"/>
                          <a:pt x="597" y="417"/>
                          <a:pt x="590" y="424"/>
                        </a:cubicBezTo>
                        <a:cubicBezTo>
                          <a:pt x="586" y="427"/>
                          <a:pt x="583" y="431"/>
                          <a:pt x="578" y="431"/>
                        </a:cubicBezTo>
                        <a:cubicBezTo>
                          <a:pt x="573" y="431"/>
                          <a:pt x="571" y="425"/>
                          <a:pt x="570" y="420"/>
                        </a:cubicBezTo>
                        <a:cubicBezTo>
                          <a:pt x="570" y="416"/>
                          <a:pt x="571" y="413"/>
                          <a:pt x="569" y="410"/>
                        </a:cubicBezTo>
                        <a:cubicBezTo>
                          <a:pt x="568" y="410"/>
                          <a:pt x="568" y="410"/>
                          <a:pt x="568" y="410"/>
                        </a:cubicBezTo>
                        <a:cubicBezTo>
                          <a:pt x="568" y="413"/>
                          <a:pt x="566" y="415"/>
                          <a:pt x="566" y="418"/>
                        </a:cubicBezTo>
                        <a:cubicBezTo>
                          <a:pt x="566" y="424"/>
                          <a:pt x="571" y="427"/>
                          <a:pt x="573" y="432"/>
                        </a:cubicBezTo>
                        <a:cubicBezTo>
                          <a:pt x="572" y="433"/>
                          <a:pt x="571" y="434"/>
                          <a:pt x="569" y="434"/>
                        </a:cubicBezTo>
                        <a:cubicBezTo>
                          <a:pt x="562" y="434"/>
                          <a:pt x="558" y="430"/>
                          <a:pt x="551" y="428"/>
                        </a:cubicBezTo>
                        <a:cubicBezTo>
                          <a:pt x="546" y="426"/>
                          <a:pt x="543" y="424"/>
                          <a:pt x="539" y="421"/>
                        </a:cubicBezTo>
                        <a:cubicBezTo>
                          <a:pt x="537" y="419"/>
                          <a:pt x="538" y="416"/>
                          <a:pt x="536" y="416"/>
                        </a:cubicBezTo>
                        <a:cubicBezTo>
                          <a:pt x="532" y="416"/>
                          <a:pt x="529" y="417"/>
                          <a:pt x="525" y="417"/>
                        </a:cubicBezTo>
                        <a:cubicBezTo>
                          <a:pt x="520" y="417"/>
                          <a:pt x="520" y="417"/>
                          <a:pt x="520" y="417"/>
                        </a:cubicBezTo>
                        <a:cubicBezTo>
                          <a:pt x="491" y="421"/>
                          <a:pt x="491" y="421"/>
                          <a:pt x="491" y="421"/>
                        </a:cubicBezTo>
                        <a:cubicBezTo>
                          <a:pt x="490" y="421"/>
                          <a:pt x="489" y="421"/>
                          <a:pt x="488" y="420"/>
                        </a:cubicBezTo>
                        <a:cubicBezTo>
                          <a:pt x="496" y="414"/>
                          <a:pt x="503" y="414"/>
                          <a:pt x="514" y="413"/>
                        </a:cubicBezTo>
                        <a:cubicBezTo>
                          <a:pt x="519" y="412"/>
                          <a:pt x="522" y="410"/>
                          <a:pt x="527" y="409"/>
                        </a:cubicBezTo>
                        <a:cubicBezTo>
                          <a:pt x="526" y="406"/>
                          <a:pt x="524" y="405"/>
                          <a:pt x="522" y="403"/>
                        </a:cubicBezTo>
                        <a:cubicBezTo>
                          <a:pt x="520" y="402"/>
                          <a:pt x="520" y="399"/>
                          <a:pt x="518" y="399"/>
                        </a:cubicBezTo>
                        <a:cubicBezTo>
                          <a:pt x="516" y="399"/>
                          <a:pt x="516" y="401"/>
                          <a:pt x="515" y="402"/>
                        </a:cubicBezTo>
                        <a:cubicBezTo>
                          <a:pt x="514" y="403"/>
                          <a:pt x="512" y="403"/>
                          <a:pt x="511" y="403"/>
                        </a:cubicBezTo>
                        <a:cubicBezTo>
                          <a:pt x="503" y="403"/>
                          <a:pt x="502" y="394"/>
                          <a:pt x="495" y="392"/>
                        </a:cubicBezTo>
                        <a:cubicBezTo>
                          <a:pt x="494" y="394"/>
                          <a:pt x="494" y="395"/>
                          <a:pt x="493" y="397"/>
                        </a:cubicBezTo>
                        <a:cubicBezTo>
                          <a:pt x="490" y="397"/>
                          <a:pt x="489" y="393"/>
                          <a:pt x="486" y="393"/>
                        </a:cubicBezTo>
                        <a:cubicBezTo>
                          <a:pt x="484" y="393"/>
                          <a:pt x="485" y="396"/>
                          <a:pt x="485" y="397"/>
                        </a:cubicBezTo>
                        <a:cubicBezTo>
                          <a:pt x="484" y="399"/>
                          <a:pt x="483" y="399"/>
                          <a:pt x="482" y="400"/>
                        </a:cubicBezTo>
                        <a:cubicBezTo>
                          <a:pt x="480" y="404"/>
                          <a:pt x="478" y="407"/>
                          <a:pt x="478" y="411"/>
                        </a:cubicBezTo>
                        <a:cubicBezTo>
                          <a:pt x="478" y="416"/>
                          <a:pt x="481" y="418"/>
                          <a:pt x="481" y="422"/>
                        </a:cubicBezTo>
                        <a:cubicBezTo>
                          <a:pt x="483" y="421"/>
                          <a:pt x="484" y="420"/>
                          <a:pt x="486" y="419"/>
                        </a:cubicBezTo>
                        <a:cubicBezTo>
                          <a:pt x="487" y="420"/>
                          <a:pt x="488" y="421"/>
                          <a:pt x="488" y="423"/>
                        </a:cubicBezTo>
                        <a:cubicBezTo>
                          <a:pt x="488" y="423"/>
                          <a:pt x="488" y="423"/>
                          <a:pt x="488" y="423"/>
                        </a:cubicBezTo>
                        <a:cubicBezTo>
                          <a:pt x="483" y="423"/>
                          <a:pt x="480" y="426"/>
                          <a:pt x="475" y="426"/>
                        </a:cubicBezTo>
                        <a:cubicBezTo>
                          <a:pt x="467" y="428"/>
                          <a:pt x="463" y="430"/>
                          <a:pt x="456" y="432"/>
                        </a:cubicBezTo>
                        <a:cubicBezTo>
                          <a:pt x="452" y="434"/>
                          <a:pt x="449" y="433"/>
                          <a:pt x="446" y="435"/>
                        </a:cubicBezTo>
                        <a:cubicBezTo>
                          <a:pt x="442" y="437"/>
                          <a:pt x="441" y="439"/>
                          <a:pt x="437" y="441"/>
                        </a:cubicBezTo>
                        <a:cubicBezTo>
                          <a:pt x="428" y="446"/>
                          <a:pt x="423" y="448"/>
                          <a:pt x="414" y="453"/>
                        </a:cubicBezTo>
                        <a:cubicBezTo>
                          <a:pt x="410" y="455"/>
                          <a:pt x="408" y="457"/>
                          <a:pt x="403" y="459"/>
                        </a:cubicBezTo>
                        <a:cubicBezTo>
                          <a:pt x="400" y="463"/>
                          <a:pt x="398" y="463"/>
                          <a:pt x="394" y="466"/>
                        </a:cubicBezTo>
                        <a:cubicBezTo>
                          <a:pt x="381" y="474"/>
                          <a:pt x="372" y="477"/>
                          <a:pt x="359" y="486"/>
                        </a:cubicBezTo>
                        <a:cubicBezTo>
                          <a:pt x="355" y="488"/>
                          <a:pt x="352" y="489"/>
                          <a:pt x="349" y="491"/>
                        </a:cubicBezTo>
                        <a:cubicBezTo>
                          <a:pt x="338" y="500"/>
                          <a:pt x="333" y="507"/>
                          <a:pt x="321" y="514"/>
                        </a:cubicBezTo>
                        <a:cubicBezTo>
                          <a:pt x="314" y="519"/>
                          <a:pt x="311" y="524"/>
                          <a:pt x="307" y="531"/>
                        </a:cubicBezTo>
                        <a:cubicBezTo>
                          <a:pt x="305" y="535"/>
                          <a:pt x="302" y="537"/>
                          <a:pt x="302" y="541"/>
                        </a:cubicBezTo>
                        <a:cubicBezTo>
                          <a:pt x="302" y="544"/>
                          <a:pt x="305" y="545"/>
                          <a:pt x="305" y="548"/>
                        </a:cubicBezTo>
                        <a:cubicBezTo>
                          <a:pt x="305" y="553"/>
                          <a:pt x="301" y="555"/>
                          <a:pt x="299" y="560"/>
                        </a:cubicBezTo>
                        <a:cubicBezTo>
                          <a:pt x="292" y="572"/>
                          <a:pt x="288" y="579"/>
                          <a:pt x="288" y="592"/>
                        </a:cubicBezTo>
                        <a:cubicBezTo>
                          <a:pt x="288" y="597"/>
                          <a:pt x="288" y="597"/>
                          <a:pt x="288" y="597"/>
                        </a:cubicBezTo>
                        <a:cubicBezTo>
                          <a:pt x="291" y="615"/>
                          <a:pt x="291" y="615"/>
                          <a:pt x="291" y="615"/>
                        </a:cubicBezTo>
                        <a:cubicBezTo>
                          <a:pt x="291" y="618"/>
                          <a:pt x="290" y="620"/>
                          <a:pt x="290" y="623"/>
                        </a:cubicBezTo>
                        <a:cubicBezTo>
                          <a:pt x="290" y="626"/>
                          <a:pt x="290" y="628"/>
                          <a:pt x="290" y="632"/>
                        </a:cubicBezTo>
                        <a:cubicBezTo>
                          <a:pt x="290" y="633"/>
                          <a:pt x="290" y="634"/>
                          <a:pt x="290" y="635"/>
                        </a:cubicBezTo>
                        <a:cubicBezTo>
                          <a:pt x="290" y="641"/>
                          <a:pt x="290" y="641"/>
                          <a:pt x="290" y="641"/>
                        </a:cubicBezTo>
                        <a:cubicBezTo>
                          <a:pt x="290" y="651"/>
                          <a:pt x="288" y="657"/>
                          <a:pt x="285" y="664"/>
                        </a:cubicBezTo>
                        <a:cubicBezTo>
                          <a:pt x="285" y="664"/>
                          <a:pt x="285" y="664"/>
                          <a:pt x="285" y="664"/>
                        </a:cubicBezTo>
                        <a:cubicBezTo>
                          <a:pt x="278" y="660"/>
                          <a:pt x="272" y="662"/>
                          <a:pt x="263" y="660"/>
                        </a:cubicBezTo>
                        <a:cubicBezTo>
                          <a:pt x="258" y="659"/>
                          <a:pt x="255" y="657"/>
                          <a:pt x="249" y="656"/>
                        </a:cubicBezTo>
                        <a:cubicBezTo>
                          <a:pt x="245" y="656"/>
                          <a:pt x="243" y="652"/>
                          <a:pt x="240" y="652"/>
                        </a:cubicBezTo>
                        <a:cubicBezTo>
                          <a:pt x="237" y="652"/>
                          <a:pt x="236" y="656"/>
                          <a:pt x="233" y="656"/>
                        </a:cubicBezTo>
                        <a:cubicBezTo>
                          <a:pt x="230" y="656"/>
                          <a:pt x="228" y="654"/>
                          <a:pt x="225" y="654"/>
                        </a:cubicBezTo>
                        <a:cubicBezTo>
                          <a:pt x="220" y="654"/>
                          <a:pt x="220" y="654"/>
                          <a:pt x="220" y="654"/>
                        </a:cubicBezTo>
                        <a:cubicBezTo>
                          <a:pt x="216" y="654"/>
                          <a:pt x="214" y="653"/>
                          <a:pt x="212" y="655"/>
                        </a:cubicBezTo>
                        <a:cubicBezTo>
                          <a:pt x="211" y="656"/>
                          <a:pt x="211" y="659"/>
                          <a:pt x="209" y="659"/>
                        </a:cubicBezTo>
                        <a:cubicBezTo>
                          <a:pt x="208" y="659"/>
                          <a:pt x="208" y="658"/>
                          <a:pt x="207" y="657"/>
                        </a:cubicBezTo>
                        <a:cubicBezTo>
                          <a:pt x="205" y="660"/>
                          <a:pt x="202" y="660"/>
                          <a:pt x="202" y="663"/>
                        </a:cubicBezTo>
                        <a:cubicBezTo>
                          <a:pt x="202" y="665"/>
                          <a:pt x="203" y="665"/>
                          <a:pt x="203" y="666"/>
                        </a:cubicBezTo>
                        <a:cubicBezTo>
                          <a:pt x="203" y="669"/>
                          <a:pt x="200" y="670"/>
                          <a:pt x="198" y="671"/>
                        </a:cubicBezTo>
                        <a:cubicBezTo>
                          <a:pt x="198" y="673"/>
                          <a:pt x="198" y="674"/>
                          <a:pt x="198" y="677"/>
                        </a:cubicBezTo>
                        <a:cubicBezTo>
                          <a:pt x="198" y="678"/>
                          <a:pt x="198" y="678"/>
                          <a:pt x="198" y="678"/>
                        </a:cubicBezTo>
                        <a:cubicBezTo>
                          <a:pt x="198" y="681"/>
                          <a:pt x="198" y="683"/>
                          <a:pt x="198" y="685"/>
                        </a:cubicBezTo>
                        <a:cubicBezTo>
                          <a:pt x="198" y="689"/>
                          <a:pt x="193" y="690"/>
                          <a:pt x="193" y="694"/>
                        </a:cubicBezTo>
                        <a:cubicBezTo>
                          <a:pt x="193" y="696"/>
                          <a:pt x="195" y="697"/>
                          <a:pt x="195" y="699"/>
                        </a:cubicBezTo>
                        <a:cubicBezTo>
                          <a:pt x="195" y="699"/>
                          <a:pt x="195" y="700"/>
                          <a:pt x="195" y="700"/>
                        </a:cubicBezTo>
                        <a:cubicBezTo>
                          <a:pt x="190" y="701"/>
                          <a:pt x="186" y="700"/>
                          <a:pt x="182" y="703"/>
                        </a:cubicBezTo>
                        <a:cubicBezTo>
                          <a:pt x="179" y="705"/>
                          <a:pt x="179" y="709"/>
                          <a:pt x="176" y="709"/>
                        </a:cubicBezTo>
                        <a:cubicBezTo>
                          <a:pt x="173" y="709"/>
                          <a:pt x="171" y="706"/>
                          <a:pt x="168" y="706"/>
                        </a:cubicBezTo>
                        <a:cubicBezTo>
                          <a:pt x="163" y="698"/>
                          <a:pt x="161" y="693"/>
                          <a:pt x="159" y="685"/>
                        </a:cubicBezTo>
                        <a:cubicBezTo>
                          <a:pt x="158" y="682"/>
                          <a:pt x="157" y="681"/>
                          <a:pt x="157" y="678"/>
                        </a:cubicBezTo>
                        <a:cubicBezTo>
                          <a:pt x="157" y="673"/>
                          <a:pt x="163" y="673"/>
                          <a:pt x="163" y="668"/>
                        </a:cubicBezTo>
                        <a:cubicBezTo>
                          <a:pt x="163" y="664"/>
                          <a:pt x="158" y="662"/>
                          <a:pt x="158" y="658"/>
                        </a:cubicBezTo>
                        <a:cubicBezTo>
                          <a:pt x="158" y="658"/>
                          <a:pt x="158" y="658"/>
                          <a:pt x="157" y="658"/>
                        </a:cubicBezTo>
                        <a:cubicBezTo>
                          <a:pt x="147" y="658"/>
                          <a:pt x="143" y="663"/>
                          <a:pt x="133" y="665"/>
                        </a:cubicBezTo>
                        <a:cubicBezTo>
                          <a:pt x="130" y="665"/>
                          <a:pt x="128" y="664"/>
                          <a:pt x="125" y="665"/>
                        </a:cubicBezTo>
                        <a:cubicBezTo>
                          <a:pt x="123" y="665"/>
                          <a:pt x="123" y="666"/>
                          <a:pt x="122" y="666"/>
                        </a:cubicBezTo>
                        <a:cubicBezTo>
                          <a:pt x="116" y="666"/>
                          <a:pt x="118" y="657"/>
                          <a:pt x="114" y="654"/>
                        </a:cubicBezTo>
                        <a:cubicBezTo>
                          <a:pt x="109" y="650"/>
                          <a:pt x="106" y="647"/>
                          <a:pt x="104" y="641"/>
                        </a:cubicBezTo>
                        <a:cubicBezTo>
                          <a:pt x="103" y="639"/>
                          <a:pt x="104" y="637"/>
                          <a:pt x="103" y="634"/>
                        </a:cubicBezTo>
                        <a:cubicBezTo>
                          <a:pt x="101" y="625"/>
                          <a:pt x="96" y="621"/>
                          <a:pt x="96" y="612"/>
                        </a:cubicBezTo>
                        <a:cubicBezTo>
                          <a:pt x="96" y="608"/>
                          <a:pt x="96" y="608"/>
                          <a:pt x="96" y="608"/>
                        </a:cubicBezTo>
                        <a:cubicBezTo>
                          <a:pt x="96" y="605"/>
                          <a:pt x="97" y="603"/>
                          <a:pt x="96" y="600"/>
                        </a:cubicBezTo>
                        <a:cubicBezTo>
                          <a:pt x="94" y="597"/>
                          <a:pt x="90" y="598"/>
                          <a:pt x="87" y="598"/>
                        </a:cubicBezTo>
                        <a:cubicBezTo>
                          <a:pt x="83" y="598"/>
                          <a:pt x="82" y="603"/>
                          <a:pt x="77" y="603"/>
                        </a:cubicBezTo>
                        <a:cubicBezTo>
                          <a:pt x="72" y="603"/>
                          <a:pt x="68" y="600"/>
                          <a:pt x="64" y="596"/>
                        </a:cubicBezTo>
                        <a:cubicBezTo>
                          <a:pt x="64" y="597"/>
                          <a:pt x="63" y="598"/>
                          <a:pt x="63" y="598"/>
                        </a:cubicBezTo>
                        <a:cubicBezTo>
                          <a:pt x="63" y="603"/>
                          <a:pt x="63" y="606"/>
                          <a:pt x="63" y="611"/>
                        </a:cubicBezTo>
                        <a:cubicBezTo>
                          <a:pt x="65" y="613"/>
                          <a:pt x="65" y="614"/>
                          <a:pt x="67" y="616"/>
                        </a:cubicBezTo>
                        <a:cubicBezTo>
                          <a:pt x="64" y="617"/>
                          <a:pt x="63" y="619"/>
                          <a:pt x="60" y="619"/>
                        </a:cubicBezTo>
                        <a:cubicBezTo>
                          <a:pt x="59" y="619"/>
                          <a:pt x="58" y="617"/>
                          <a:pt x="57" y="617"/>
                        </a:cubicBezTo>
                        <a:cubicBezTo>
                          <a:pt x="40" y="617"/>
                          <a:pt x="40" y="617"/>
                          <a:pt x="40" y="617"/>
                        </a:cubicBezTo>
                        <a:cubicBezTo>
                          <a:pt x="35" y="617"/>
                          <a:pt x="33" y="623"/>
                          <a:pt x="28" y="623"/>
                        </a:cubicBezTo>
                        <a:cubicBezTo>
                          <a:pt x="26" y="623"/>
                          <a:pt x="26" y="623"/>
                          <a:pt x="26" y="623"/>
                        </a:cubicBezTo>
                        <a:cubicBezTo>
                          <a:pt x="26" y="620"/>
                          <a:pt x="24" y="619"/>
                          <a:pt x="24" y="616"/>
                        </a:cubicBezTo>
                        <a:cubicBezTo>
                          <a:pt x="23" y="613"/>
                          <a:pt x="23" y="610"/>
                          <a:pt x="21" y="610"/>
                        </a:cubicBezTo>
                        <a:cubicBezTo>
                          <a:pt x="15" y="610"/>
                          <a:pt x="12" y="612"/>
                          <a:pt x="7" y="612"/>
                        </a:cubicBezTo>
                        <a:cubicBezTo>
                          <a:pt x="7" y="613"/>
                          <a:pt x="7" y="613"/>
                          <a:pt x="7" y="614"/>
                        </a:cubicBezTo>
                        <a:cubicBezTo>
                          <a:pt x="7" y="617"/>
                          <a:pt x="7" y="618"/>
                          <a:pt x="7" y="621"/>
                        </a:cubicBezTo>
                        <a:cubicBezTo>
                          <a:pt x="7" y="622"/>
                          <a:pt x="7" y="623"/>
                          <a:pt x="7" y="624"/>
                        </a:cubicBezTo>
                        <a:cubicBezTo>
                          <a:pt x="2" y="618"/>
                          <a:pt x="0" y="613"/>
                          <a:pt x="0" y="606"/>
                        </a:cubicBezTo>
                        <a:cubicBezTo>
                          <a:pt x="0" y="602"/>
                          <a:pt x="4" y="600"/>
                          <a:pt x="4" y="596"/>
                        </a:cubicBezTo>
                        <a:cubicBezTo>
                          <a:pt x="4" y="595"/>
                          <a:pt x="3" y="594"/>
                          <a:pt x="3" y="592"/>
                        </a:cubicBezTo>
                        <a:cubicBezTo>
                          <a:pt x="3" y="590"/>
                          <a:pt x="3" y="589"/>
                          <a:pt x="3" y="587"/>
                        </a:cubicBezTo>
                        <a:cubicBezTo>
                          <a:pt x="3" y="586"/>
                          <a:pt x="2" y="586"/>
                          <a:pt x="2" y="584"/>
                        </a:cubicBezTo>
                        <a:cubicBezTo>
                          <a:pt x="2" y="583"/>
                          <a:pt x="2" y="582"/>
                          <a:pt x="2" y="580"/>
                        </a:cubicBezTo>
                        <a:cubicBezTo>
                          <a:pt x="8" y="576"/>
                          <a:pt x="14" y="580"/>
                          <a:pt x="21" y="576"/>
                        </a:cubicBezTo>
                        <a:cubicBezTo>
                          <a:pt x="23" y="575"/>
                          <a:pt x="23" y="573"/>
                          <a:pt x="24" y="570"/>
                        </a:cubicBezTo>
                        <a:cubicBezTo>
                          <a:pt x="25" y="568"/>
                          <a:pt x="27" y="567"/>
                          <a:pt x="28" y="564"/>
                        </a:cubicBezTo>
                        <a:cubicBezTo>
                          <a:pt x="28" y="562"/>
                          <a:pt x="29" y="562"/>
                          <a:pt x="29" y="560"/>
                        </a:cubicBezTo>
                        <a:cubicBezTo>
                          <a:pt x="29" y="559"/>
                          <a:pt x="29" y="559"/>
                          <a:pt x="29" y="558"/>
                        </a:cubicBezTo>
                        <a:cubicBezTo>
                          <a:pt x="29" y="558"/>
                          <a:pt x="29" y="557"/>
                          <a:pt x="29" y="556"/>
                        </a:cubicBezTo>
                        <a:cubicBezTo>
                          <a:pt x="29" y="554"/>
                          <a:pt x="32" y="554"/>
                          <a:pt x="32" y="551"/>
                        </a:cubicBezTo>
                        <a:cubicBezTo>
                          <a:pt x="32" y="549"/>
                          <a:pt x="34" y="547"/>
                          <a:pt x="34" y="544"/>
                        </a:cubicBezTo>
                        <a:cubicBezTo>
                          <a:pt x="34" y="538"/>
                          <a:pt x="34" y="538"/>
                          <a:pt x="34" y="538"/>
                        </a:cubicBezTo>
                        <a:cubicBezTo>
                          <a:pt x="34" y="535"/>
                          <a:pt x="34" y="534"/>
                          <a:pt x="35" y="531"/>
                        </a:cubicBezTo>
                        <a:cubicBezTo>
                          <a:pt x="35" y="528"/>
                          <a:pt x="35" y="528"/>
                          <a:pt x="35" y="528"/>
                        </a:cubicBezTo>
                        <a:cubicBezTo>
                          <a:pt x="35" y="526"/>
                          <a:pt x="35" y="525"/>
                          <a:pt x="35" y="523"/>
                        </a:cubicBezTo>
                        <a:cubicBezTo>
                          <a:pt x="35" y="513"/>
                          <a:pt x="35" y="513"/>
                          <a:pt x="35" y="513"/>
                        </a:cubicBezTo>
                        <a:cubicBezTo>
                          <a:pt x="35" y="508"/>
                          <a:pt x="30" y="507"/>
                          <a:pt x="30" y="502"/>
                        </a:cubicBezTo>
                        <a:cubicBezTo>
                          <a:pt x="30" y="501"/>
                          <a:pt x="32" y="501"/>
                          <a:pt x="33" y="500"/>
                        </a:cubicBezTo>
                        <a:cubicBezTo>
                          <a:pt x="36" y="495"/>
                          <a:pt x="37" y="492"/>
                          <a:pt x="40" y="488"/>
                        </a:cubicBezTo>
                        <a:cubicBezTo>
                          <a:pt x="41" y="486"/>
                          <a:pt x="42" y="486"/>
                          <a:pt x="43" y="485"/>
                        </a:cubicBezTo>
                        <a:cubicBezTo>
                          <a:pt x="44" y="482"/>
                          <a:pt x="45" y="480"/>
                          <a:pt x="46" y="477"/>
                        </a:cubicBezTo>
                        <a:cubicBezTo>
                          <a:pt x="46" y="475"/>
                          <a:pt x="48" y="475"/>
                          <a:pt x="49" y="474"/>
                        </a:cubicBezTo>
                        <a:cubicBezTo>
                          <a:pt x="50" y="471"/>
                          <a:pt x="51" y="469"/>
                          <a:pt x="53" y="469"/>
                        </a:cubicBezTo>
                        <a:cubicBezTo>
                          <a:pt x="53" y="466"/>
                          <a:pt x="55" y="463"/>
                          <a:pt x="57" y="462"/>
                        </a:cubicBezTo>
                        <a:cubicBezTo>
                          <a:pt x="57" y="461"/>
                          <a:pt x="56" y="461"/>
                          <a:pt x="56" y="459"/>
                        </a:cubicBezTo>
                        <a:cubicBezTo>
                          <a:pt x="56" y="458"/>
                          <a:pt x="57" y="457"/>
                          <a:pt x="57" y="455"/>
                        </a:cubicBezTo>
                        <a:cubicBezTo>
                          <a:pt x="57" y="452"/>
                          <a:pt x="56" y="451"/>
                          <a:pt x="56" y="447"/>
                        </a:cubicBezTo>
                        <a:cubicBezTo>
                          <a:pt x="56" y="447"/>
                          <a:pt x="56" y="447"/>
                          <a:pt x="56" y="447"/>
                        </a:cubicBezTo>
                        <a:cubicBezTo>
                          <a:pt x="59" y="444"/>
                          <a:pt x="62" y="443"/>
                          <a:pt x="64" y="438"/>
                        </a:cubicBezTo>
                        <a:cubicBezTo>
                          <a:pt x="65" y="436"/>
                          <a:pt x="66" y="433"/>
                          <a:pt x="69" y="432"/>
                        </a:cubicBezTo>
                        <a:cubicBezTo>
                          <a:pt x="71" y="432"/>
                          <a:pt x="71" y="429"/>
                          <a:pt x="73" y="428"/>
                        </a:cubicBezTo>
                        <a:cubicBezTo>
                          <a:pt x="74" y="427"/>
                          <a:pt x="75" y="428"/>
                          <a:pt x="76" y="426"/>
                        </a:cubicBezTo>
                        <a:cubicBezTo>
                          <a:pt x="79" y="423"/>
                          <a:pt x="79" y="418"/>
                          <a:pt x="83" y="418"/>
                        </a:cubicBezTo>
                        <a:cubicBezTo>
                          <a:pt x="83" y="418"/>
                          <a:pt x="84" y="419"/>
                          <a:pt x="84" y="419"/>
                        </a:cubicBezTo>
                        <a:cubicBezTo>
                          <a:pt x="86" y="419"/>
                          <a:pt x="85" y="417"/>
                          <a:pt x="86" y="416"/>
                        </a:cubicBezTo>
                        <a:cubicBezTo>
                          <a:pt x="87" y="414"/>
                          <a:pt x="89" y="414"/>
                          <a:pt x="91" y="412"/>
                        </a:cubicBezTo>
                        <a:cubicBezTo>
                          <a:pt x="93" y="409"/>
                          <a:pt x="96" y="409"/>
                          <a:pt x="98" y="406"/>
                        </a:cubicBezTo>
                        <a:cubicBezTo>
                          <a:pt x="101" y="404"/>
                          <a:pt x="100" y="400"/>
                          <a:pt x="102" y="398"/>
                        </a:cubicBezTo>
                        <a:cubicBezTo>
                          <a:pt x="104" y="396"/>
                          <a:pt x="107" y="395"/>
                          <a:pt x="107" y="392"/>
                        </a:cubicBezTo>
                        <a:cubicBezTo>
                          <a:pt x="107" y="388"/>
                          <a:pt x="107" y="388"/>
                          <a:pt x="107" y="388"/>
                        </a:cubicBezTo>
                        <a:cubicBezTo>
                          <a:pt x="107" y="384"/>
                          <a:pt x="112" y="384"/>
                          <a:pt x="115" y="382"/>
                        </a:cubicBezTo>
                        <a:cubicBezTo>
                          <a:pt x="118" y="380"/>
                          <a:pt x="118" y="378"/>
                          <a:pt x="118" y="375"/>
                        </a:cubicBezTo>
                        <a:cubicBezTo>
                          <a:pt x="118" y="372"/>
                          <a:pt x="117" y="371"/>
                          <a:pt x="117" y="368"/>
                        </a:cubicBezTo>
                        <a:cubicBezTo>
                          <a:pt x="117" y="366"/>
                          <a:pt x="121" y="366"/>
                          <a:pt x="123" y="364"/>
                        </a:cubicBezTo>
                        <a:cubicBezTo>
                          <a:pt x="125" y="363"/>
                          <a:pt x="125" y="361"/>
                          <a:pt x="127" y="360"/>
                        </a:cubicBezTo>
                        <a:cubicBezTo>
                          <a:pt x="131" y="358"/>
                          <a:pt x="134" y="358"/>
                          <a:pt x="136" y="354"/>
                        </a:cubicBezTo>
                        <a:cubicBezTo>
                          <a:pt x="137" y="352"/>
                          <a:pt x="137" y="350"/>
                          <a:pt x="138" y="349"/>
                        </a:cubicBezTo>
                        <a:cubicBezTo>
                          <a:pt x="141" y="345"/>
                          <a:pt x="145" y="346"/>
                          <a:pt x="150" y="345"/>
                        </a:cubicBezTo>
                        <a:cubicBezTo>
                          <a:pt x="152" y="345"/>
                          <a:pt x="153" y="343"/>
                          <a:pt x="154" y="343"/>
                        </a:cubicBezTo>
                        <a:cubicBezTo>
                          <a:pt x="157" y="343"/>
                          <a:pt x="157" y="346"/>
                          <a:pt x="160" y="346"/>
                        </a:cubicBezTo>
                        <a:cubicBezTo>
                          <a:pt x="164" y="346"/>
                          <a:pt x="164" y="341"/>
                          <a:pt x="168" y="339"/>
                        </a:cubicBezTo>
                        <a:cubicBezTo>
                          <a:pt x="171" y="337"/>
                          <a:pt x="173" y="337"/>
                          <a:pt x="175" y="334"/>
                        </a:cubicBezTo>
                        <a:cubicBezTo>
                          <a:pt x="177" y="333"/>
                          <a:pt x="176" y="331"/>
                          <a:pt x="178" y="330"/>
                        </a:cubicBezTo>
                        <a:cubicBezTo>
                          <a:pt x="179" y="329"/>
                          <a:pt x="181" y="330"/>
                          <a:pt x="182" y="329"/>
                        </a:cubicBezTo>
                        <a:cubicBezTo>
                          <a:pt x="184" y="328"/>
                          <a:pt x="184" y="325"/>
                          <a:pt x="187" y="325"/>
                        </a:cubicBezTo>
                        <a:cubicBezTo>
                          <a:pt x="189" y="325"/>
                          <a:pt x="190" y="327"/>
                          <a:pt x="192" y="327"/>
                        </a:cubicBezTo>
                        <a:cubicBezTo>
                          <a:pt x="192" y="327"/>
                          <a:pt x="193" y="326"/>
                          <a:pt x="193" y="326"/>
                        </a:cubicBezTo>
                        <a:cubicBezTo>
                          <a:pt x="196" y="326"/>
                          <a:pt x="196" y="330"/>
                          <a:pt x="198" y="330"/>
                        </a:cubicBezTo>
                        <a:cubicBezTo>
                          <a:pt x="201" y="330"/>
                          <a:pt x="201" y="326"/>
                          <a:pt x="202" y="324"/>
                        </a:cubicBezTo>
                        <a:cubicBezTo>
                          <a:pt x="203" y="322"/>
                          <a:pt x="205" y="321"/>
                          <a:pt x="205" y="319"/>
                        </a:cubicBezTo>
                        <a:cubicBezTo>
                          <a:pt x="206" y="317"/>
                          <a:pt x="206" y="315"/>
                          <a:pt x="208" y="313"/>
                        </a:cubicBezTo>
                        <a:cubicBezTo>
                          <a:pt x="211" y="310"/>
                          <a:pt x="216" y="310"/>
                          <a:pt x="216" y="305"/>
                        </a:cubicBezTo>
                        <a:cubicBezTo>
                          <a:pt x="217" y="305"/>
                          <a:pt x="217" y="305"/>
                          <a:pt x="217" y="305"/>
                        </a:cubicBezTo>
                        <a:cubicBezTo>
                          <a:pt x="218" y="305"/>
                          <a:pt x="219" y="305"/>
                          <a:pt x="220" y="305"/>
                        </a:cubicBezTo>
                        <a:cubicBezTo>
                          <a:pt x="223" y="305"/>
                          <a:pt x="224" y="301"/>
                          <a:pt x="227" y="301"/>
                        </a:cubicBezTo>
                        <a:cubicBezTo>
                          <a:pt x="229" y="301"/>
                          <a:pt x="229" y="301"/>
                          <a:pt x="230" y="301"/>
                        </a:cubicBezTo>
                        <a:cubicBezTo>
                          <a:pt x="236" y="301"/>
                          <a:pt x="237" y="296"/>
                          <a:pt x="242" y="294"/>
                        </a:cubicBezTo>
                        <a:cubicBezTo>
                          <a:pt x="242" y="293"/>
                          <a:pt x="242" y="293"/>
                          <a:pt x="242" y="292"/>
                        </a:cubicBezTo>
                        <a:cubicBezTo>
                          <a:pt x="242" y="289"/>
                          <a:pt x="244" y="287"/>
                          <a:pt x="247" y="285"/>
                        </a:cubicBezTo>
                        <a:cubicBezTo>
                          <a:pt x="249" y="283"/>
                          <a:pt x="250" y="280"/>
                          <a:pt x="252" y="280"/>
                        </a:cubicBezTo>
                        <a:cubicBezTo>
                          <a:pt x="254" y="280"/>
                          <a:pt x="255" y="283"/>
                          <a:pt x="255" y="285"/>
                        </a:cubicBezTo>
                        <a:cubicBezTo>
                          <a:pt x="260" y="284"/>
                          <a:pt x="262" y="279"/>
                          <a:pt x="264" y="274"/>
                        </a:cubicBezTo>
                        <a:cubicBezTo>
                          <a:pt x="266" y="272"/>
                          <a:pt x="269" y="272"/>
                          <a:pt x="269" y="269"/>
                        </a:cubicBezTo>
                        <a:cubicBezTo>
                          <a:pt x="269" y="268"/>
                          <a:pt x="268" y="268"/>
                          <a:pt x="268" y="267"/>
                        </a:cubicBezTo>
                        <a:cubicBezTo>
                          <a:pt x="268" y="262"/>
                          <a:pt x="272" y="260"/>
                          <a:pt x="275" y="258"/>
                        </a:cubicBezTo>
                        <a:cubicBezTo>
                          <a:pt x="278" y="257"/>
                          <a:pt x="278" y="254"/>
                          <a:pt x="281" y="254"/>
                        </a:cubicBezTo>
                        <a:cubicBezTo>
                          <a:pt x="282" y="254"/>
                          <a:pt x="282" y="255"/>
                          <a:pt x="283" y="255"/>
                        </a:cubicBezTo>
                        <a:cubicBezTo>
                          <a:pt x="286" y="255"/>
                          <a:pt x="287" y="251"/>
                          <a:pt x="290" y="251"/>
                        </a:cubicBezTo>
                        <a:cubicBezTo>
                          <a:pt x="297" y="248"/>
                          <a:pt x="299" y="241"/>
                          <a:pt x="302" y="234"/>
                        </a:cubicBezTo>
                        <a:cubicBezTo>
                          <a:pt x="304" y="231"/>
                          <a:pt x="306" y="231"/>
                          <a:pt x="309" y="229"/>
                        </a:cubicBezTo>
                        <a:cubicBezTo>
                          <a:pt x="311" y="227"/>
                          <a:pt x="311" y="223"/>
                          <a:pt x="314" y="223"/>
                        </a:cubicBezTo>
                        <a:cubicBezTo>
                          <a:pt x="315" y="223"/>
                          <a:pt x="315" y="224"/>
                          <a:pt x="316" y="224"/>
                        </a:cubicBezTo>
                        <a:cubicBezTo>
                          <a:pt x="318" y="224"/>
                          <a:pt x="320" y="222"/>
                          <a:pt x="322" y="222"/>
                        </a:cubicBezTo>
                        <a:cubicBezTo>
                          <a:pt x="323" y="222"/>
                          <a:pt x="323" y="224"/>
                          <a:pt x="324" y="225"/>
                        </a:cubicBezTo>
                        <a:cubicBezTo>
                          <a:pt x="327" y="223"/>
                          <a:pt x="330" y="222"/>
                          <a:pt x="332" y="219"/>
                        </a:cubicBezTo>
                        <a:cubicBezTo>
                          <a:pt x="333" y="217"/>
                          <a:pt x="333" y="214"/>
                          <a:pt x="335" y="214"/>
                        </a:cubicBezTo>
                        <a:cubicBezTo>
                          <a:pt x="335" y="214"/>
                          <a:pt x="336" y="215"/>
                          <a:pt x="336" y="215"/>
                        </a:cubicBezTo>
                        <a:cubicBezTo>
                          <a:pt x="339" y="215"/>
                          <a:pt x="338" y="210"/>
                          <a:pt x="340" y="208"/>
                        </a:cubicBezTo>
                        <a:cubicBezTo>
                          <a:pt x="341" y="205"/>
                          <a:pt x="343" y="203"/>
                          <a:pt x="343" y="200"/>
                        </a:cubicBezTo>
                        <a:cubicBezTo>
                          <a:pt x="343" y="193"/>
                          <a:pt x="349" y="189"/>
                          <a:pt x="355" y="187"/>
                        </a:cubicBezTo>
                        <a:cubicBezTo>
                          <a:pt x="357" y="187"/>
                          <a:pt x="358" y="184"/>
                          <a:pt x="360" y="184"/>
                        </a:cubicBezTo>
                        <a:cubicBezTo>
                          <a:pt x="364" y="184"/>
                          <a:pt x="366" y="184"/>
                          <a:pt x="369" y="183"/>
                        </a:cubicBezTo>
                        <a:cubicBezTo>
                          <a:pt x="372" y="182"/>
                          <a:pt x="374" y="182"/>
                          <a:pt x="377" y="182"/>
                        </a:cubicBezTo>
                        <a:cubicBezTo>
                          <a:pt x="378" y="182"/>
                          <a:pt x="379" y="183"/>
                          <a:pt x="380" y="183"/>
                        </a:cubicBezTo>
                        <a:cubicBezTo>
                          <a:pt x="387" y="183"/>
                          <a:pt x="394" y="181"/>
                          <a:pt x="395" y="174"/>
                        </a:cubicBezTo>
                        <a:cubicBezTo>
                          <a:pt x="396" y="174"/>
                          <a:pt x="396" y="174"/>
                          <a:pt x="396" y="174"/>
                        </a:cubicBezTo>
                        <a:cubicBezTo>
                          <a:pt x="398" y="174"/>
                          <a:pt x="399" y="175"/>
                          <a:pt x="401" y="175"/>
                        </a:cubicBezTo>
                        <a:cubicBezTo>
                          <a:pt x="407" y="175"/>
                          <a:pt x="406" y="168"/>
                          <a:pt x="410" y="164"/>
                        </a:cubicBezTo>
                        <a:cubicBezTo>
                          <a:pt x="411" y="162"/>
                          <a:pt x="413" y="163"/>
                          <a:pt x="415" y="161"/>
                        </a:cubicBezTo>
                        <a:cubicBezTo>
                          <a:pt x="417" y="160"/>
                          <a:pt x="418" y="157"/>
                          <a:pt x="421" y="157"/>
                        </a:cubicBezTo>
                        <a:cubicBezTo>
                          <a:pt x="425" y="157"/>
                          <a:pt x="427" y="156"/>
                          <a:pt x="430" y="155"/>
                        </a:cubicBezTo>
                        <a:cubicBezTo>
                          <a:pt x="432" y="154"/>
                          <a:pt x="434" y="154"/>
                          <a:pt x="435" y="153"/>
                        </a:cubicBezTo>
                        <a:cubicBezTo>
                          <a:pt x="437" y="148"/>
                          <a:pt x="438" y="145"/>
                          <a:pt x="441" y="140"/>
                        </a:cubicBezTo>
                        <a:cubicBezTo>
                          <a:pt x="443" y="138"/>
                          <a:pt x="446" y="138"/>
                          <a:pt x="448" y="136"/>
                        </a:cubicBezTo>
                        <a:cubicBezTo>
                          <a:pt x="450" y="134"/>
                          <a:pt x="450" y="131"/>
                          <a:pt x="450" y="128"/>
                        </a:cubicBezTo>
                        <a:cubicBezTo>
                          <a:pt x="451" y="125"/>
                          <a:pt x="454" y="124"/>
                          <a:pt x="456" y="123"/>
                        </a:cubicBezTo>
                        <a:cubicBezTo>
                          <a:pt x="458" y="122"/>
                          <a:pt x="457" y="120"/>
                          <a:pt x="458" y="118"/>
                        </a:cubicBezTo>
                        <a:cubicBezTo>
                          <a:pt x="460" y="117"/>
                          <a:pt x="462" y="118"/>
                          <a:pt x="464" y="117"/>
                        </a:cubicBezTo>
                        <a:cubicBezTo>
                          <a:pt x="467" y="116"/>
                          <a:pt x="469" y="114"/>
                          <a:pt x="471" y="111"/>
                        </a:cubicBezTo>
                        <a:cubicBezTo>
                          <a:pt x="474" y="107"/>
                          <a:pt x="475" y="105"/>
                          <a:pt x="479" y="102"/>
                        </a:cubicBezTo>
                        <a:cubicBezTo>
                          <a:pt x="481" y="102"/>
                          <a:pt x="481" y="100"/>
                          <a:pt x="483" y="100"/>
                        </a:cubicBezTo>
                        <a:cubicBezTo>
                          <a:pt x="484" y="100"/>
                          <a:pt x="484" y="101"/>
                          <a:pt x="485" y="101"/>
                        </a:cubicBezTo>
                        <a:cubicBezTo>
                          <a:pt x="489" y="101"/>
                          <a:pt x="490" y="96"/>
                          <a:pt x="491" y="91"/>
                        </a:cubicBezTo>
                        <a:cubicBezTo>
                          <a:pt x="493" y="86"/>
                          <a:pt x="496" y="85"/>
                          <a:pt x="496" y="80"/>
                        </a:cubicBezTo>
                        <a:cubicBezTo>
                          <a:pt x="496" y="80"/>
                          <a:pt x="496" y="80"/>
                          <a:pt x="496" y="80"/>
                        </a:cubicBezTo>
                        <a:cubicBezTo>
                          <a:pt x="497" y="79"/>
                          <a:pt x="497" y="78"/>
                          <a:pt x="498" y="77"/>
                        </a:cubicBezTo>
                        <a:cubicBezTo>
                          <a:pt x="498" y="77"/>
                          <a:pt x="499" y="77"/>
                          <a:pt x="500" y="77"/>
                        </a:cubicBezTo>
                        <a:cubicBezTo>
                          <a:pt x="502" y="77"/>
                          <a:pt x="502" y="75"/>
                          <a:pt x="503" y="74"/>
                        </a:cubicBezTo>
                        <a:cubicBezTo>
                          <a:pt x="505" y="71"/>
                          <a:pt x="507" y="69"/>
                          <a:pt x="510" y="67"/>
                        </a:cubicBezTo>
                        <a:cubicBezTo>
                          <a:pt x="514" y="64"/>
                          <a:pt x="519" y="64"/>
                          <a:pt x="519" y="59"/>
                        </a:cubicBezTo>
                        <a:cubicBezTo>
                          <a:pt x="519" y="58"/>
                          <a:pt x="518" y="57"/>
                          <a:pt x="518" y="56"/>
                        </a:cubicBezTo>
                        <a:cubicBezTo>
                          <a:pt x="518" y="53"/>
                          <a:pt x="520" y="52"/>
                          <a:pt x="520" y="49"/>
                        </a:cubicBezTo>
                        <a:cubicBezTo>
                          <a:pt x="521" y="45"/>
                          <a:pt x="520" y="39"/>
                          <a:pt x="525" y="39"/>
                        </a:cubicBezTo>
                        <a:cubicBezTo>
                          <a:pt x="527" y="39"/>
                          <a:pt x="527" y="40"/>
                          <a:pt x="528" y="41"/>
                        </a:cubicBezTo>
                        <a:cubicBezTo>
                          <a:pt x="531" y="42"/>
                          <a:pt x="533" y="41"/>
                          <a:pt x="535" y="41"/>
                        </a:cubicBezTo>
                        <a:cubicBezTo>
                          <a:pt x="535" y="41"/>
                          <a:pt x="535" y="41"/>
                          <a:pt x="535" y="41"/>
                        </a:cubicBezTo>
                        <a:cubicBezTo>
                          <a:pt x="535" y="42"/>
                          <a:pt x="535" y="42"/>
                          <a:pt x="535" y="42"/>
                        </a:cubicBezTo>
                        <a:cubicBezTo>
                          <a:pt x="535" y="45"/>
                          <a:pt x="536" y="47"/>
                          <a:pt x="536" y="50"/>
                        </a:cubicBezTo>
                        <a:cubicBezTo>
                          <a:pt x="536" y="52"/>
                          <a:pt x="535" y="56"/>
                          <a:pt x="538" y="56"/>
                        </a:cubicBezTo>
                        <a:cubicBezTo>
                          <a:pt x="541" y="56"/>
                          <a:pt x="542" y="55"/>
                          <a:pt x="545" y="54"/>
                        </a:cubicBezTo>
                        <a:cubicBezTo>
                          <a:pt x="545" y="56"/>
                          <a:pt x="546" y="58"/>
                          <a:pt x="547" y="59"/>
                        </a:cubicBezTo>
                        <a:cubicBezTo>
                          <a:pt x="549" y="59"/>
                          <a:pt x="549" y="59"/>
                          <a:pt x="549" y="59"/>
                        </a:cubicBezTo>
                        <a:cubicBezTo>
                          <a:pt x="551" y="59"/>
                          <a:pt x="551" y="60"/>
                          <a:pt x="551" y="62"/>
                        </a:cubicBezTo>
                        <a:cubicBezTo>
                          <a:pt x="551" y="67"/>
                          <a:pt x="551" y="67"/>
                          <a:pt x="551" y="67"/>
                        </a:cubicBezTo>
                        <a:cubicBezTo>
                          <a:pt x="551" y="70"/>
                          <a:pt x="552" y="71"/>
                          <a:pt x="552" y="74"/>
                        </a:cubicBezTo>
                        <a:cubicBezTo>
                          <a:pt x="554" y="74"/>
                          <a:pt x="556" y="74"/>
                          <a:pt x="556" y="76"/>
                        </a:cubicBezTo>
                        <a:cubicBezTo>
                          <a:pt x="556" y="78"/>
                          <a:pt x="554" y="79"/>
                          <a:pt x="554" y="82"/>
                        </a:cubicBezTo>
                        <a:cubicBezTo>
                          <a:pt x="554" y="84"/>
                          <a:pt x="556" y="87"/>
                          <a:pt x="558" y="87"/>
                        </a:cubicBezTo>
                        <a:cubicBezTo>
                          <a:pt x="560" y="87"/>
                          <a:pt x="561" y="85"/>
                          <a:pt x="563" y="85"/>
                        </a:cubicBezTo>
                        <a:cubicBezTo>
                          <a:pt x="566" y="85"/>
                          <a:pt x="565" y="89"/>
                          <a:pt x="566" y="91"/>
                        </a:cubicBezTo>
                        <a:cubicBezTo>
                          <a:pt x="567" y="93"/>
                          <a:pt x="569" y="93"/>
                          <a:pt x="571" y="95"/>
                        </a:cubicBezTo>
                        <a:cubicBezTo>
                          <a:pt x="571" y="97"/>
                          <a:pt x="571" y="98"/>
                          <a:pt x="572" y="100"/>
                        </a:cubicBezTo>
                        <a:cubicBezTo>
                          <a:pt x="573" y="102"/>
                          <a:pt x="576" y="101"/>
                          <a:pt x="576" y="104"/>
                        </a:cubicBezTo>
                        <a:cubicBezTo>
                          <a:pt x="576" y="107"/>
                          <a:pt x="574" y="109"/>
                          <a:pt x="574" y="112"/>
                        </a:cubicBezTo>
                        <a:cubicBezTo>
                          <a:pt x="574" y="114"/>
                          <a:pt x="577" y="115"/>
                          <a:pt x="578" y="117"/>
                        </a:cubicBezTo>
                        <a:cubicBezTo>
                          <a:pt x="579" y="120"/>
                          <a:pt x="577" y="126"/>
                          <a:pt x="581" y="126"/>
                        </a:cubicBezTo>
                        <a:cubicBezTo>
                          <a:pt x="587" y="126"/>
                          <a:pt x="588" y="120"/>
                          <a:pt x="592" y="116"/>
                        </a:cubicBezTo>
                        <a:cubicBezTo>
                          <a:pt x="595" y="113"/>
                          <a:pt x="600" y="117"/>
                          <a:pt x="603" y="114"/>
                        </a:cubicBezTo>
                        <a:cubicBezTo>
                          <a:pt x="604" y="113"/>
                          <a:pt x="604" y="111"/>
                          <a:pt x="605" y="110"/>
                        </a:cubicBezTo>
                        <a:cubicBezTo>
                          <a:pt x="608" y="108"/>
                          <a:pt x="610" y="109"/>
                          <a:pt x="612" y="107"/>
                        </a:cubicBezTo>
                        <a:cubicBezTo>
                          <a:pt x="613" y="105"/>
                          <a:pt x="612" y="104"/>
                          <a:pt x="613" y="102"/>
                        </a:cubicBezTo>
                        <a:cubicBezTo>
                          <a:pt x="615" y="99"/>
                          <a:pt x="617" y="98"/>
                          <a:pt x="617" y="95"/>
                        </a:cubicBezTo>
                        <a:cubicBezTo>
                          <a:pt x="617" y="92"/>
                          <a:pt x="614" y="91"/>
                          <a:pt x="614" y="88"/>
                        </a:cubicBezTo>
                        <a:cubicBezTo>
                          <a:pt x="614" y="85"/>
                          <a:pt x="617" y="85"/>
                          <a:pt x="620" y="83"/>
                        </a:cubicBezTo>
                        <a:cubicBezTo>
                          <a:pt x="624" y="81"/>
                          <a:pt x="626" y="79"/>
                          <a:pt x="626" y="75"/>
                        </a:cubicBezTo>
                        <a:cubicBezTo>
                          <a:pt x="633" y="75"/>
                          <a:pt x="635" y="69"/>
                          <a:pt x="641" y="67"/>
                        </a:cubicBezTo>
                        <a:cubicBezTo>
                          <a:pt x="645" y="66"/>
                          <a:pt x="648" y="64"/>
                          <a:pt x="652" y="61"/>
                        </a:cubicBezTo>
                        <a:cubicBezTo>
                          <a:pt x="653" y="59"/>
                          <a:pt x="656" y="59"/>
                          <a:pt x="656" y="57"/>
                        </a:cubicBezTo>
                        <a:cubicBezTo>
                          <a:pt x="656" y="53"/>
                          <a:pt x="654" y="51"/>
                          <a:pt x="654" y="48"/>
                        </a:cubicBezTo>
                        <a:cubicBezTo>
                          <a:pt x="654" y="47"/>
                          <a:pt x="655" y="46"/>
                          <a:pt x="655" y="45"/>
                        </a:cubicBezTo>
                        <a:cubicBezTo>
                          <a:pt x="658" y="42"/>
                          <a:pt x="657" y="39"/>
                          <a:pt x="660" y="36"/>
                        </a:cubicBezTo>
                        <a:cubicBezTo>
                          <a:pt x="661" y="34"/>
                          <a:pt x="663" y="35"/>
                          <a:pt x="665" y="34"/>
                        </a:cubicBezTo>
                        <a:cubicBezTo>
                          <a:pt x="668" y="33"/>
                          <a:pt x="668" y="30"/>
                          <a:pt x="669" y="28"/>
                        </a:cubicBezTo>
                        <a:cubicBezTo>
                          <a:pt x="671" y="26"/>
                          <a:pt x="674" y="26"/>
                          <a:pt x="676" y="23"/>
                        </a:cubicBezTo>
                        <a:cubicBezTo>
                          <a:pt x="677" y="22"/>
                          <a:pt x="677" y="21"/>
                          <a:pt x="678" y="21"/>
                        </a:cubicBezTo>
                        <a:cubicBezTo>
                          <a:pt x="679" y="21"/>
                          <a:pt x="679" y="22"/>
                          <a:pt x="680" y="22"/>
                        </a:cubicBezTo>
                        <a:cubicBezTo>
                          <a:pt x="683" y="22"/>
                          <a:pt x="684" y="18"/>
                          <a:pt x="686" y="16"/>
                        </a:cubicBezTo>
                        <a:cubicBezTo>
                          <a:pt x="688" y="14"/>
                          <a:pt x="690" y="14"/>
                          <a:pt x="692" y="12"/>
                        </a:cubicBezTo>
                        <a:cubicBezTo>
                          <a:pt x="695" y="10"/>
                          <a:pt x="693" y="7"/>
                          <a:pt x="695" y="4"/>
                        </a:cubicBezTo>
                        <a:cubicBezTo>
                          <a:pt x="696" y="2"/>
                          <a:pt x="699" y="1"/>
                          <a:pt x="702" y="0"/>
                        </a:cubicBezTo>
                        <a:cubicBezTo>
                          <a:pt x="703" y="2"/>
                          <a:pt x="704" y="3"/>
                          <a:pt x="705" y="5"/>
                        </a:cubicBezTo>
                        <a:cubicBezTo>
                          <a:pt x="705" y="6"/>
                          <a:pt x="705" y="9"/>
                          <a:pt x="707" y="9"/>
                        </a:cubicBezTo>
                        <a:cubicBezTo>
                          <a:pt x="710" y="9"/>
                          <a:pt x="710" y="6"/>
                          <a:pt x="712" y="5"/>
                        </a:cubicBezTo>
                        <a:cubicBezTo>
                          <a:pt x="716" y="4"/>
                          <a:pt x="718" y="4"/>
                          <a:pt x="723" y="4"/>
                        </a:cubicBezTo>
                        <a:cubicBezTo>
                          <a:pt x="726" y="3"/>
                          <a:pt x="727" y="2"/>
                          <a:pt x="731" y="2"/>
                        </a:cubicBezTo>
                        <a:cubicBezTo>
                          <a:pt x="734" y="2"/>
                          <a:pt x="735" y="4"/>
                          <a:pt x="739" y="4"/>
                        </a:cubicBezTo>
                        <a:cubicBezTo>
                          <a:pt x="741" y="4"/>
                          <a:pt x="742" y="4"/>
                          <a:pt x="744" y="4"/>
                        </a:cubicBezTo>
                        <a:cubicBezTo>
                          <a:pt x="748" y="4"/>
                          <a:pt x="748" y="8"/>
                          <a:pt x="750" y="1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1" name="Google Shape;61;p4"/>
                  <p:cNvSpPr/>
                  <p:nvPr/>
                </p:nvSpPr>
                <p:spPr>
                  <a:xfrm>
                    <a:off x="4733925" y="3662363"/>
                    <a:ext cx="701676" cy="896938"/>
                  </a:xfrm>
                  <a:custGeom>
                    <a:avLst/>
                    <a:gdLst/>
                    <a:ahLst/>
                    <a:cxnLst/>
                    <a:rect l="l" t="t" r="r" b="b"/>
                    <a:pathLst>
                      <a:path w="481" h="616" extrusionOk="0">
                        <a:moveTo>
                          <a:pt x="27" y="80"/>
                        </a:moveTo>
                        <a:cubicBezTo>
                          <a:pt x="27" y="80"/>
                          <a:pt x="27" y="81"/>
                          <a:pt x="28" y="81"/>
                        </a:cubicBezTo>
                        <a:cubicBezTo>
                          <a:pt x="31" y="81"/>
                          <a:pt x="33" y="80"/>
                          <a:pt x="35" y="82"/>
                        </a:cubicBezTo>
                        <a:cubicBezTo>
                          <a:pt x="36" y="78"/>
                          <a:pt x="37" y="75"/>
                          <a:pt x="40" y="73"/>
                        </a:cubicBezTo>
                        <a:cubicBezTo>
                          <a:pt x="42" y="72"/>
                          <a:pt x="42" y="70"/>
                          <a:pt x="44" y="70"/>
                        </a:cubicBezTo>
                        <a:cubicBezTo>
                          <a:pt x="47" y="70"/>
                          <a:pt x="48" y="73"/>
                          <a:pt x="52" y="74"/>
                        </a:cubicBezTo>
                        <a:cubicBezTo>
                          <a:pt x="54" y="74"/>
                          <a:pt x="55" y="74"/>
                          <a:pt x="57" y="74"/>
                        </a:cubicBezTo>
                        <a:cubicBezTo>
                          <a:pt x="61" y="75"/>
                          <a:pt x="63" y="78"/>
                          <a:pt x="67" y="80"/>
                        </a:cubicBezTo>
                        <a:cubicBezTo>
                          <a:pt x="71" y="82"/>
                          <a:pt x="73" y="81"/>
                          <a:pt x="77" y="81"/>
                        </a:cubicBezTo>
                        <a:cubicBezTo>
                          <a:pt x="83" y="74"/>
                          <a:pt x="86" y="70"/>
                          <a:pt x="91" y="62"/>
                        </a:cubicBezTo>
                        <a:cubicBezTo>
                          <a:pt x="93" y="58"/>
                          <a:pt x="96" y="56"/>
                          <a:pt x="97" y="51"/>
                        </a:cubicBezTo>
                        <a:cubicBezTo>
                          <a:pt x="99" y="44"/>
                          <a:pt x="97" y="40"/>
                          <a:pt x="100" y="33"/>
                        </a:cubicBezTo>
                        <a:cubicBezTo>
                          <a:pt x="101" y="31"/>
                          <a:pt x="103" y="30"/>
                          <a:pt x="105" y="29"/>
                        </a:cubicBezTo>
                        <a:cubicBezTo>
                          <a:pt x="108" y="28"/>
                          <a:pt x="109" y="26"/>
                          <a:pt x="112" y="26"/>
                        </a:cubicBezTo>
                        <a:cubicBezTo>
                          <a:pt x="116" y="26"/>
                          <a:pt x="116" y="26"/>
                          <a:pt x="116" y="26"/>
                        </a:cubicBezTo>
                        <a:cubicBezTo>
                          <a:pt x="118" y="26"/>
                          <a:pt x="119" y="24"/>
                          <a:pt x="121" y="22"/>
                        </a:cubicBezTo>
                        <a:cubicBezTo>
                          <a:pt x="122" y="21"/>
                          <a:pt x="124" y="21"/>
                          <a:pt x="125" y="20"/>
                        </a:cubicBezTo>
                        <a:cubicBezTo>
                          <a:pt x="127" y="18"/>
                          <a:pt x="128" y="15"/>
                          <a:pt x="131" y="14"/>
                        </a:cubicBezTo>
                        <a:cubicBezTo>
                          <a:pt x="135" y="15"/>
                          <a:pt x="135" y="15"/>
                          <a:pt x="135" y="15"/>
                        </a:cubicBezTo>
                        <a:cubicBezTo>
                          <a:pt x="138" y="14"/>
                          <a:pt x="137" y="11"/>
                          <a:pt x="140" y="9"/>
                        </a:cubicBezTo>
                        <a:cubicBezTo>
                          <a:pt x="144" y="7"/>
                          <a:pt x="147" y="8"/>
                          <a:pt x="151" y="6"/>
                        </a:cubicBezTo>
                        <a:cubicBezTo>
                          <a:pt x="153" y="4"/>
                          <a:pt x="153" y="0"/>
                          <a:pt x="156" y="0"/>
                        </a:cubicBezTo>
                        <a:cubicBezTo>
                          <a:pt x="157" y="0"/>
                          <a:pt x="157" y="2"/>
                          <a:pt x="158" y="3"/>
                        </a:cubicBezTo>
                        <a:cubicBezTo>
                          <a:pt x="159" y="4"/>
                          <a:pt x="160" y="5"/>
                          <a:pt x="162" y="7"/>
                        </a:cubicBezTo>
                        <a:cubicBezTo>
                          <a:pt x="165" y="11"/>
                          <a:pt x="169" y="13"/>
                          <a:pt x="174" y="13"/>
                        </a:cubicBezTo>
                        <a:cubicBezTo>
                          <a:pt x="180" y="13"/>
                          <a:pt x="180" y="4"/>
                          <a:pt x="186" y="4"/>
                        </a:cubicBezTo>
                        <a:cubicBezTo>
                          <a:pt x="189" y="4"/>
                          <a:pt x="189" y="7"/>
                          <a:pt x="192" y="8"/>
                        </a:cubicBezTo>
                        <a:cubicBezTo>
                          <a:pt x="195" y="9"/>
                          <a:pt x="197" y="9"/>
                          <a:pt x="199" y="11"/>
                        </a:cubicBezTo>
                        <a:cubicBezTo>
                          <a:pt x="201" y="12"/>
                          <a:pt x="202" y="13"/>
                          <a:pt x="203" y="13"/>
                        </a:cubicBezTo>
                        <a:cubicBezTo>
                          <a:pt x="208" y="13"/>
                          <a:pt x="208" y="13"/>
                          <a:pt x="208" y="13"/>
                        </a:cubicBezTo>
                        <a:cubicBezTo>
                          <a:pt x="208" y="13"/>
                          <a:pt x="208" y="14"/>
                          <a:pt x="208" y="14"/>
                        </a:cubicBezTo>
                        <a:cubicBezTo>
                          <a:pt x="208" y="15"/>
                          <a:pt x="208" y="15"/>
                          <a:pt x="208" y="15"/>
                        </a:cubicBezTo>
                        <a:cubicBezTo>
                          <a:pt x="208" y="16"/>
                          <a:pt x="208" y="17"/>
                          <a:pt x="209" y="17"/>
                        </a:cubicBezTo>
                        <a:cubicBezTo>
                          <a:pt x="210" y="17"/>
                          <a:pt x="210" y="17"/>
                          <a:pt x="211" y="16"/>
                        </a:cubicBezTo>
                        <a:cubicBezTo>
                          <a:pt x="213" y="17"/>
                          <a:pt x="213" y="17"/>
                          <a:pt x="213" y="17"/>
                        </a:cubicBezTo>
                        <a:cubicBezTo>
                          <a:pt x="213" y="19"/>
                          <a:pt x="212" y="23"/>
                          <a:pt x="215" y="23"/>
                        </a:cubicBezTo>
                        <a:cubicBezTo>
                          <a:pt x="220" y="23"/>
                          <a:pt x="222" y="20"/>
                          <a:pt x="226" y="17"/>
                        </a:cubicBezTo>
                        <a:cubicBezTo>
                          <a:pt x="228" y="15"/>
                          <a:pt x="230" y="16"/>
                          <a:pt x="231" y="15"/>
                        </a:cubicBezTo>
                        <a:cubicBezTo>
                          <a:pt x="233" y="13"/>
                          <a:pt x="233" y="10"/>
                          <a:pt x="236" y="10"/>
                        </a:cubicBezTo>
                        <a:cubicBezTo>
                          <a:pt x="242" y="10"/>
                          <a:pt x="242" y="10"/>
                          <a:pt x="242" y="10"/>
                        </a:cubicBezTo>
                        <a:cubicBezTo>
                          <a:pt x="244" y="10"/>
                          <a:pt x="244" y="8"/>
                          <a:pt x="246" y="8"/>
                        </a:cubicBezTo>
                        <a:cubicBezTo>
                          <a:pt x="249" y="8"/>
                          <a:pt x="249" y="11"/>
                          <a:pt x="252" y="11"/>
                        </a:cubicBezTo>
                        <a:cubicBezTo>
                          <a:pt x="252" y="11"/>
                          <a:pt x="252" y="11"/>
                          <a:pt x="252" y="11"/>
                        </a:cubicBezTo>
                        <a:cubicBezTo>
                          <a:pt x="252" y="15"/>
                          <a:pt x="253" y="16"/>
                          <a:pt x="253" y="19"/>
                        </a:cubicBezTo>
                        <a:cubicBezTo>
                          <a:pt x="253" y="21"/>
                          <a:pt x="252" y="22"/>
                          <a:pt x="252" y="23"/>
                        </a:cubicBezTo>
                        <a:cubicBezTo>
                          <a:pt x="252" y="25"/>
                          <a:pt x="253" y="25"/>
                          <a:pt x="253" y="26"/>
                        </a:cubicBezTo>
                        <a:cubicBezTo>
                          <a:pt x="251" y="27"/>
                          <a:pt x="249" y="30"/>
                          <a:pt x="249" y="33"/>
                        </a:cubicBezTo>
                        <a:cubicBezTo>
                          <a:pt x="247" y="33"/>
                          <a:pt x="246" y="35"/>
                          <a:pt x="245" y="38"/>
                        </a:cubicBezTo>
                        <a:cubicBezTo>
                          <a:pt x="244" y="39"/>
                          <a:pt x="242" y="39"/>
                          <a:pt x="242" y="41"/>
                        </a:cubicBezTo>
                        <a:cubicBezTo>
                          <a:pt x="241" y="44"/>
                          <a:pt x="240" y="46"/>
                          <a:pt x="239" y="49"/>
                        </a:cubicBezTo>
                        <a:cubicBezTo>
                          <a:pt x="238" y="50"/>
                          <a:pt x="237" y="50"/>
                          <a:pt x="236" y="52"/>
                        </a:cubicBezTo>
                        <a:cubicBezTo>
                          <a:pt x="233" y="56"/>
                          <a:pt x="232" y="59"/>
                          <a:pt x="229" y="64"/>
                        </a:cubicBezTo>
                        <a:cubicBezTo>
                          <a:pt x="228" y="65"/>
                          <a:pt x="226" y="65"/>
                          <a:pt x="226" y="66"/>
                        </a:cubicBezTo>
                        <a:cubicBezTo>
                          <a:pt x="226" y="71"/>
                          <a:pt x="231" y="72"/>
                          <a:pt x="231" y="77"/>
                        </a:cubicBezTo>
                        <a:cubicBezTo>
                          <a:pt x="231" y="87"/>
                          <a:pt x="231" y="87"/>
                          <a:pt x="231" y="87"/>
                        </a:cubicBezTo>
                        <a:cubicBezTo>
                          <a:pt x="231" y="89"/>
                          <a:pt x="231" y="90"/>
                          <a:pt x="231" y="92"/>
                        </a:cubicBezTo>
                        <a:cubicBezTo>
                          <a:pt x="231" y="95"/>
                          <a:pt x="231" y="95"/>
                          <a:pt x="231" y="95"/>
                        </a:cubicBezTo>
                        <a:cubicBezTo>
                          <a:pt x="230" y="98"/>
                          <a:pt x="230" y="99"/>
                          <a:pt x="230" y="102"/>
                        </a:cubicBezTo>
                        <a:cubicBezTo>
                          <a:pt x="230" y="108"/>
                          <a:pt x="230" y="108"/>
                          <a:pt x="230" y="108"/>
                        </a:cubicBezTo>
                        <a:cubicBezTo>
                          <a:pt x="230" y="111"/>
                          <a:pt x="228" y="113"/>
                          <a:pt x="228" y="115"/>
                        </a:cubicBezTo>
                        <a:cubicBezTo>
                          <a:pt x="228" y="118"/>
                          <a:pt x="225" y="118"/>
                          <a:pt x="225" y="120"/>
                        </a:cubicBezTo>
                        <a:cubicBezTo>
                          <a:pt x="225" y="121"/>
                          <a:pt x="225" y="122"/>
                          <a:pt x="225" y="122"/>
                        </a:cubicBezTo>
                        <a:cubicBezTo>
                          <a:pt x="225" y="123"/>
                          <a:pt x="225" y="123"/>
                          <a:pt x="225" y="124"/>
                        </a:cubicBezTo>
                        <a:cubicBezTo>
                          <a:pt x="225" y="126"/>
                          <a:pt x="224" y="126"/>
                          <a:pt x="224" y="128"/>
                        </a:cubicBezTo>
                        <a:cubicBezTo>
                          <a:pt x="223" y="131"/>
                          <a:pt x="221" y="132"/>
                          <a:pt x="220" y="134"/>
                        </a:cubicBezTo>
                        <a:cubicBezTo>
                          <a:pt x="219" y="137"/>
                          <a:pt x="219" y="139"/>
                          <a:pt x="217" y="140"/>
                        </a:cubicBezTo>
                        <a:cubicBezTo>
                          <a:pt x="210" y="144"/>
                          <a:pt x="204" y="140"/>
                          <a:pt x="198" y="144"/>
                        </a:cubicBezTo>
                        <a:cubicBezTo>
                          <a:pt x="198" y="146"/>
                          <a:pt x="198" y="147"/>
                          <a:pt x="198" y="148"/>
                        </a:cubicBezTo>
                        <a:cubicBezTo>
                          <a:pt x="198" y="150"/>
                          <a:pt x="199" y="150"/>
                          <a:pt x="199" y="151"/>
                        </a:cubicBezTo>
                        <a:cubicBezTo>
                          <a:pt x="199" y="153"/>
                          <a:pt x="199" y="154"/>
                          <a:pt x="199" y="156"/>
                        </a:cubicBezTo>
                        <a:cubicBezTo>
                          <a:pt x="199" y="158"/>
                          <a:pt x="200" y="159"/>
                          <a:pt x="200" y="160"/>
                        </a:cubicBezTo>
                        <a:cubicBezTo>
                          <a:pt x="200" y="164"/>
                          <a:pt x="196" y="166"/>
                          <a:pt x="196" y="170"/>
                        </a:cubicBezTo>
                        <a:cubicBezTo>
                          <a:pt x="196" y="177"/>
                          <a:pt x="198" y="182"/>
                          <a:pt x="203" y="188"/>
                        </a:cubicBezTo>
                        <a:cubicBezTo>
                          <a:pt x="203" y="187"/>
                          <a:pt x="203" y="186"/>
                          <a:pt x="203" y="185"/>
                        </a:cubicBezTo>
                        <a:cubicBezTo>
                          <a:pt x="203" y="182"/>
                          <a:pt x="203" y="181"/>
                          <a:pt x="203" y="178"/>
                        </a:cubicBezTo>
                        <a:cubicBezTo>
                          <a:pt x="203" y="177"/>
                          <a:pt x="203" y="177"/>
                          <a:pt x="203" y="176"/>
                        </a:cubicBezTo>
                        <a:cubicBezTo>
                          <a:pt x="208" y="176"/>
                          <a:pt x="211" y="174"/>
                          <a:pt x="217" y="174"/>
                        </a:cubicBezTo>
                        <a:cubicBezTo>
                          <a:pt x="219" y="174"/>
                          <a:pt x="219" y="177"/>
                          <a:pt x="220" y="180"/>
                        </a:cubicBezTo>
                        <a:cubicBezTo>
                          <a:pt x="220" y="183"/>
                          <a:pt x="222" y="184"/>
                          <a:pt x="222" y="187"/>
                        </a:cubicBezTo>
                        <a:cubicBezTo>
                          <a:pt x="224" y="187"/>
                          <a:pt x="224" y="187"/>
                          <a:pt x="224" y="187"/>
                        </a:cubicBezTo>
                        <a:cubicBezTo>
                          <a:pt x="229" y="187"/>
                          <a:pt x="231" y="181"/>
                          <a:pt x="236" y="181"/>
                        </a:cubicBezTo>
                        <a:cubicBezTo>
                          <a:pt x="253" y="181"/>
                          <a:pt x="253" y="181"/>
                          <a:pt x="253" y="181"/>
                        </a:cubicBezTo>
                        <a:cubicBezTo>
                          <a:pt x="254" y="181"/>
                          <a:pt x="255" y="183"/>
                          <a:pt x="256" y="183"/>
                        </a:cubicBezTo>
                        <a:cubicBezTo>
                          <a:pt x="259" y="183"/>
                          <a:pt x="260" y="181"/>
                          <a:pt x="263" y="180"/>
                        </a:cubicBezTo>
                        <a:cubicBezTo>
                          <a:pt x="261" y="178"/>
                          <a:pt x="261" y="177"/>
                          <a:pt x="259" y="175"/>
                        </a:cubicBezTo>
                        <a:cubicBezTo>
                          <a:pt x="259" y="170"/>
                          <a:pt x="259" y="167"/>
                          <a:pt x="259" y="162"/>
                        </a:cubicBezTo>
                        <a:cubicBezTo>
                          <a:pt x="259" y="162"/>
                          <a:pt x="260" y="161"/>
                          <a:pt x="260" y="160"/>
                        </a:cubicBezTo>
                        <a:cubicBezTo>
                          <a:pt x="264" y="164"/>
                          <a:pt x="268" y="167"/>
                          <a:pt x="273" y="167"/>
                        </a:cubicBezTo>
                        <a:cubicBezTo>
                          <a:pt x="278" y="167"/>
                          <a:pt x="279" y="162"/>
                          <a:pt x="283" y="162"/>
                        </a:cubicBezTo>
                        <a:cubicBezTo>
                          <a:pt x="286" y="162"/>
                          <a:pt x="290" y="161"/>
                          <a:pt x="292" y="164"/>
                        </a:cubicBezTo>
                        <a:cubicBezTo>
                          <a:pt x="293" y="167"/>
                          <a:pt x="292" y="169"/>
                          <a:pt x="292" y="172"/>
                        </a:cubicBezTo>
                        <a:cubicBezTo>
                          <a:pt x="292" y="176"/>
                          <a:pt x="292" y="176"/>
                          <a:pt x="292" y="176"/>
                        </a:cubicBezTo>
                        <a:cubicBezTo>
                          <a:pt x="292" y="185"/>
                          <a:pt x="297" y="189"/>
                          <a:pt x="299" y="198"/>
                        </a:cubicBezTo>
                        <a:cubicBezTo>
                          <a:pt x="300" y="201"/>
                          <a:pt x="299" y="203"/>
                          <a:pt x="300" y="205"/>
                        </a:cubicBezTo>
                        <a:cubicBezTo>
                          <a:pt x="302" y="211"/>
                          <a:pt x="305" y="214"/>
                          <a:pt x="310" y="218"/>
                        </a:cubicBezTo>
                        <a:cubicBezTo>
                          <a:pt x="314" y="221"/>
                          <a:pt x="312" y="230"/>
                          <a:pt x="318" y="230"/>
                        </a:cubicBezTo>
                        <a:cubicBezTo>
                          <a:pt x="319" y="230"/>
                          <a:pt x="319" y="229"/>
                          <a:pt x="321" y="229"/>
                        </a:cubicBezTo>
                        <a:cubicBezTo>
                          <a:pt x="324" y="228"/>
                          <a:pt x="326" y="229"/>
                          <a:pt x="329" y="229"/>
                        </a:cubicBezTo>
                        <a:cubicBezTo>
                          <a:pt x="339" y="227"/>
                          <a:pt x="343" y="222"/>
                          <a:pt x="353" y="222"/>
                        </a:cubicBezTo>
                        <a:cubicBezTo>
                          <a:pt x="354" y="222"/>
                          <a:pt x="354" y="222"/>
                          <a:pt x="354" y="222"/>
                        </a:cubicBezTo>
                        <a:cubicBezTo>
                          <a:pt x="354" y="226"/>
                          <a:pt x="359" y="228"/>
                          <a:pt x="359" y="232"/>
                        </a:cubicBezTo>
                        <a:cubicBezTo>
                          <a:pt x="359" y="237"/>
                          <a:pt x="353" y="237"/>
                          <a:pt x="353" y="242"/>
                        </a:cubicBezTo>
                        <a:cubicBezTo>
                          <a:pt x="353" y="245"/>
                          <a:pt x="354" y="246"/>
                          <a:pt x="355" y="249"/>
                        </a:cubicBezTo>
                        <a:cubicBezTo>
                          <a:pt x="357" y="257"/>
                          <a:pt x="359" y="262"/>
                          <a:pt x="364" y="270"/>
                        </a:cubicBezTo>
                        <a:cubicBezTo>
                          <a:pt x="367" y="270"/>
                          <a:pt x="369" y="273"/>
                          <a:pt x="372" y="273"/>
                        </a:cubicBezTo>
                        <a:cubicBezTo>
                          <a:pt x="375" y="273"/>
                          <a:pt x="375" y="269"/>
                          <a:pt x="378" y="267"/>
                        </a:cubicBezTo>
                        <a:cubicBezTo>
                          <a:pt x="382" y="264"/>
                          <a:pt x="386" y="265"/>
                          <a:pt x="391" y="264"/>
                        </a:cubicBezTo>
                        <a:cubicBezTo>
                          <a:pt x="391" y="264"/>
                          <a:pt x="391" y="263"/>
                          <a:pt x="391" y="263"/>
                        </a:cubicBezTo>
                        <a:cubicBezTo>
                          <a:pt x="391" y="261"/>
                          <a:pt x="389" y="260"/>
                          <a:pt x="389" y="258"/>
                        </a:cubicBezTo>
                        <a:cubicBezTo>
                          <a:pt x="389" y="254"/>
                          <a:pt x="394" y="253"/>
                          <a:pt x="394" y="249"/>
                        </a:cubicBezTo>
                        <a:cubicBezTo>
                          <a:pt x="394" y="247"/>
                          <a:pt x="394" y="245"/>
                          <a:pt x="394" y="242"/>
                        </a:cubicBezTo>
                        <a:cubicBezTo>
                          <a:pt x="394" y="241"/>
                          <a:pt x="394" y="241"/>
                          <a:pt x="394" y="241"/>
                        </a:cubicBezTo>
                        <a:cubicBezTo>
                          <a:pt x="394" y="238"/>
                          <a:pt x="394" y="237"/>
                          <a:pt x="394" y="235"/>
                        </a:cubicBezTo>
                        <a:cubicBezTo>
                          <a:pt x="396" y="234"/>
                          <a:pt x="399" y="233"/>
                          <a:pt x="399" y="230"/>
                        </a:cubicBezTo>
                        <a:cubicBezTo>
                          <a:pt x="399" y="229"/>
                          <a:pt x="398" y="229"/>
                          <a:pt x="398" y="227"/>
                        </a:cubicBezTo>
                        <a:cubicBezTo>
                          <a:pt x="398" y="224"/>
                          <a:pt x="401" y="224"/>
                          <a:pt x="403" y="221"/>
                        </a:cubicBezTo>
                        <a:cubicBezTo>
                          <a:pt x="404" y="222"/>
                          <a:pt x="404" y="223"/>
                          <a:pt x="405" y="223"/>
                        </a:cubicBezTo>
                        <a:cubicBezTo>
                          <a:pt x="407" y="223"/>
                          <a:pt x="407" y="220"/>
                          <a:pt x="408" y="219"/>
                        </a:cubicBezTo>
                        <a:cubicBezTo>
                          <a:pt x="410" y="217"/>
                          <a:pt x="412" y="218"/>
                          <a:pt x="416" y="218"/>
                        </a:cubicBezTo>
                        <a:cubicBezTo>
                          <a:pt x="421" y="218"/>
                          <a:pt x="421" y="218"/>
                          <a:pt x="421" y="218"/>
                        </a:cubicBezTo>
                        <a:cubicBezTo>
                          <a:pt x="424" y="218"/>
                          <a:pt x="426" y="220"/>
                          <a:pt x="429" y="220"/>
                        </a:cubicBezTo>
                        <a:cubicBezTo>
                          <a:pt x="432" y="220"/>
                          <a:pt x="433" y="216"/>
                          <a:pt x="436" y="216"/>
                        </a:cubicBezTo>
                        <a:cubicBezTo>
                          <a:pt x="439" y="216"/>
                          <a:pt x="441" y="220"/>
                          <a:pt x="445" y="220"/>
                        </a:cubicBezTo>
                        <a:cubicBezTo>
                          <a:pt x="451" y="221"/>
                          <a:pt x="454" y="223"/>
                          <a:pt x="459" y="224"/>
                        </a:cubicBezTo>
                        <a:cubicBezTo>
                          <a:pt x="468" y="226"/>
                          <a:pt x="474" y="224"/>
                          <a:pt x="481" y="228"/>
                        </a:cubicBezTo>
                        <a:cubicBezTo>
                          <a:pt x="481" y="228"/>
                          <a:pt x="481" y="228"/>
                          <a:pt x="481" y="228"/>
                        </a:cubicBezTo>
                        <a:cubicBezTo>
                          <a:pt x="480" y="231"/>
                          <a:pt x="479" y="234"/>
                          <a:pt x="478" y="237"/>
                        </a:cubicBezTo>
                        <a:cubicBezTo>
                          <a:pt x="474" y="246"/>
                          <a:pt x="469" y="249"/>
                          <a:pt x="462" y="256"/>
                        </a:cubicBezTo>
                        <a:cubicBezTo>
                          <a:pt x="458" y="259"/>
                          <a:pt x="455" y="260"/>
                          <a:pt x="453" y="265"/>
                        </a:cubicBezTo>
                        <a:cubicBezTo>
                          <a:pt x="455" y="265"/>
                          <a:pt x="455" y="265"/>
                          <a:pt x="457" y="265"/>
                        </a:cubicBezTo>
                        <a:cubicBezTo>
                          <a:pt x="457" y="266"/>
                          <a:pt x="457" y="266"/>
                          <a:pt x="457" y="266"/>
                        </a:cubicBezTo>
                        <a:cubicBezTo>
                          <a:pt x="457" y="269"/>
                          <a:pt x="454" y="270"/>
                          <a:pt x="451" y="271"/>
                        </a:cubicBezTo>
                        <a:cubicBezTo>
                          <a:pt x="448" y="272"/>
                          <a:pt x="448" y="274"/>
                          <a:pt x="446" y="277"/>
                        </a:cubicBezTo>
                        <a:cubicBezTo>
                          <a:pt x="443" y="282"/>
                          <a:pt x="441" y="285"/>
                          <a:pt x="439" y="290"/>
                        </a:cubicBezTo>
                        <a:cubicBezTo>
                          <a:pt x="437" y="296"/>
                          <a:pt x="436" y="300"/>
                          <a:pt x="434" y="306"/>
                        </a:cubicBezTo>
                        <a:cubicBezTo>
                          <a:pt x="432" y="310"/>
                          <a:pt x="431" y="313"/>
                          <a:pt x="431" y="317"/>
                        </a:cubicBezTo>
                        <a:cubicBezTo>
                          <a:pt x="431" y="321"/>
                          <a:pt x="431" y="321"/>
                          <a:pt x="431" y="321"/>
                        </a:cubicBezTo>
                        <a:cubicBezTo>
                          <a:pt x="433" y="321"/>
                          <a:pt x="433" y="321"/>
                          <a:pt x="433" y="321"/>
                        </a:cubicBezTo>
                        <a:cubicBezTo>
                          <a:pt x="434" y="321"/>
                          <a:pt x="434" y="320"/>
                          <a:pt x="435" y="320"/>
                        </a:cubicBezTo>
                        <a:cubicBezTo>
                          <a:pt x="436" y="320"/>
                          <a:pt x="436" y="320"/>
                          <a:pt x="436" y="320"/>
                        </a:cubicBezTo>
                        <a:cubicBezTo>
                          <a:pt x="436" y="326"/>
                          <a:pt x="436" y="326"/>
                          <a:pt x="436" y="326"/>
                        </a:cubicBezTo>
                        <a:cubicBezTo>
                          <a:pt x="436" y="329"/>
                          <a:pt x="435" y="332"/>
                          <a:pt x="432" y="333"/>
                        </a:cubicBezTo>
                        <a:cubicBezTo>
                          <a:pt x="428" y="336"/>
                          <a:pt x="428" y="340"/>
                          <a:pt x="428" y="345"/>
                        </a:cubicBezTo>
                        <a:cubicBezTo>
                          <a:pt x="428" y="346"/>
                          <a:pt x="430" y="347"/>
                          <a:pt x="430" y="348"/>
                        </a:cubicBezTo>
                        <a:cubicBezTo>
                          <a:pt x="430" y="349"/>
                          <a:pt x="430" y="349"/>
                          <a:pt x="430" y="350"/>
                        </a:cubicBezTo>
                        <a:cubicBezTo>
                          <a:pt x="430" y="354"/>
                          <a:pt x="427" y="356"/>
                          <a:pt x="423" y="358"/>
                        </a:cubicBezTo>
                        <a:cubicBezTo>
                          <a:pt x="419" y="361"/>
                          <a:pt x="417" y="365"/>
                          <a:pt x="416" y="371"/>
                        </a:cubicBezTo>
                        <a:cubicBezTo>
                          <a:pt x="415" y="375"/>
                          <a:pt x="415" y="377"/>
                          <a:pt x="412" y="380"/>
                        </a:cubicBezTo>
                        <a:cubicBezTo>
                          <a:pt x="411" y="382"/>
                          <a:pt x="409" y="381"/>
                          <a:pt x="407" y="382"/>
                        </a:cubicBezTo>
                        <a:cubicBezTo>
                          <a:pt x="404" y="384"/>
                          <a:pt x="403" y="386"/>
                          <a:pt x="403" y="389"/>
                        </a:cubicBezTo>
                        <a:cubicBezTo>
                          <a:pt x="403" y="393"/>
                          <a:pt x="401" y="396"/>
                          <a:pt x="398" y="398"/>
                        </a:cubicBezTo>
                        <a:cubicBezTo>
                          <a:pt x="397" y="400"/>
                          <a:pt x="394" y="401"/>
                          <a:pt x="394" y="404"/>
                        </a:cubicBezTo>
                        <a:cubicBezTo>
                          <a:pt x="394" y="406"/>
                          <a:pt x="395" y="407"/>
                          <a:pt x="395" y="409"/>
                        </a:cubicBezTo>
                        <a:cubicBezTo>
                          <a:pt x="399" y="409"/>
                          <a:pt x="401" y="413"/>
                          <a:pt x="405" y="413"/>
                        </a:cubicBezTo>
                        <a:cubicBezTo>
                          <a:pt x="406" y="413"/>
                          <a:pt x="407" y="413"/>
                          <a:pt x="408" y="413"/>
                        </a:cubicBezTo>
                        <a:cubicBezTo>
                          <a:pt x="409" y="413"/>
                          <a:pt x="409" y="413"/>
                          <a:pt x="410" y="413"/>
                        </a:cubicBezTo>
                        <a:cubicBezTo>
                          <a:pt x="410" y="414"/>
                          <a:pt x="410" y="415"/>
                          <a:pt x="410" y="416"/>
                        </a:cubicBezTo>
                        <a:cubicBezTo>
                          <a:pt x="410" y="417"/>
                          <a:pt x="410" y="417"/>
                          <a:pt x="410" y="418"/>
                        </a:cubicBezTo>
                        <a:cubicBezTo>
                          <a:pt x="410" y="419"/>
                          <a:pt x="410" y="419"/>
                          <a:pt x="410" y="419"/>
                        </a:cubicBezTo>
                        <a:cubicBezTo>
                          <a:pt x="406" y="421"/>
                          <a:pt x="403" y="421"/>
                          <a:pt x="400" y="424"/>
                        </a:cubicBezTo>
                        <a:cubicBezTo>
                          <a:pt x="398" y="426"/>
                          <a:pt x="399" y="428"/>
                          <a:pt x="398" y="430"/>
                        </a:cubicBezTo>
                        <a:cubicBezTo>
                          <a:pt x="398" y="430"/>
                          <a:pt x="399" y="431"/>
                          <a:pt x="399" y="431"/>
                        </a:cubicBezTo>
                        <a:cubicBezTo>
                          <a:pt x="402" y="431"/>
                          <a:pt x="402" y="428"/>
                          <a:pt x="404" y="427"/>
                        </a:cubicBezTo>
                        <a:cubicBezTo>
                          <a:pt x="408" y="423"/>
                          <a:pt x="411" y="422"/>
                          <a:pt x="414" y="418"/>
                        </a:cubicBezTo>
                        <a:cubicBezTo>
                          <a:pt x="415" y="417"/>
                          <a:pt x="415" y="417"/>
                          <a:pt x="415" y="417"/>
                        </a:cubicBezTo>
                        <a:cubicBezTo>
                          <a:pt x="415" y="420"/>
                          <a:pt x="415" y="420"/>
                          <a:pt x="415" y="420"/>
                        </a:cubicBezTo>
                        <a:cubicBezTo>
                          <a:pt x="415" y="422"/>
                          <a:pt x="416" y="424"/>
                          <a:pt x="416" y="426"/>
                        </a:cubicBezTo>
                        <a:cubicBezTo>
                          <a:pt x="416" y="427"/>
                          <a:pt x="414" y="427"/>
                          <a:pt x="414" y="429"/>
                        </a:cubicBezTo>
                        <a:cubicBezTo>
                          <a:pt x="414" y="433"/>
                          <a:pt x="417" y="436"/>
                          <a:pt x="417" y="440"/>
                        </a:cubicBezTo>
                        <a:cubicBezTo>
                          <a:pt x="417" y="442"/>
                          <a:pt x="417" y="443"/>
                          <a:pt x="415" y="443"/>
                        </a:cubicBezTo>
                        <a:cubicBezTo>
                          <a:pt x="413" y="443"/>
                          <a:pt x="412" y="442"/>
                          <a:pt x="410" y="442"/>
                        </a:cubicBezTo>
                        <a:cubicBezTo>
                          <a:pt x="409" y="442"/>
                          <a:pt x="408" y="442"/>
                          <a:pt x="408" y="442"/>
                        </a:cubicBezTo>
                        <a:cubicBezTo>
                          <a:pt x="408" y="446"/>
                          <a:pt x="408" y="446"/>
                          <a:pt x="408" y="446"/>
                        </a:cubicBezTo>
                        <a:cubicBezTo>
                          <a:pt x="408" y="448"/>
                          <a:pt x="405" y="448"/>
                          <a:pt x="403" y="448"/>
                        </a:cubicBezTo>
                        <a:cubicBezTo>
                          <a:pt x="402" y="448"/>
                          <a:pt x="401" y="447"/>
                          <a:pt x="399" y="447"/>
                        </a:cubicBezTo>
                        <a:cubicBezTo>
                          <a:pt x="394" y="447"/>
                          <a:pt x="391" y="449"/>
                          <a:pt x="386" y="449"/>
                        </a:cubicBezTo>
                        <a:cubicBezTo>
                          <a:pt x="379" y="449"/>
                          <a:pt x="379" y="449"/>
                          <a:pt x="379" y="449"/>
                        </a:cubicBezTo>
                        <a:cubicBezTo>
                          <a:pt x="374" y="449"/>
                          <a:pt x="372" y="453"/>
                          <a:pt x="367" y="454"/>
                        </a:cubicBezTo>
                        <a:cubicBezTo>
                          <a:pt x="360" y="455"/>
                          <a:pt x="356" y="456"/>
                          <a:pt x="350" y="459"/>
                        </a:cubicBezTo>
                        <a:cubicBezTo>
                          <a:pt x="348" y="461"/>
                          <a:pt x="345" y="461"/>
                          <a:pt x="344" y="464"/>
                        </a:cubicBezTo>
                        <a:cubicBezTo>
                          <a:pt x="340" y="467"/>
                          <a:pt x="339" y="470"/>
                          <a:pt x="337" y="474"/>
                        </a:cubicBezTo>
                        <a:cubicBezTo>
                          <a:pt x="335" y="477"/>
                          <a:pt x="332" y="479"/>
                          <a:pt x="332" y="483"/>
                        </a:cubicBezTo>
                        <a:cubicBezTo>
                          <a:pt x="331" y="489"/>
                          <a:pt x="332" y="493"/>
                          <a:pt x="330" y="499"/>
                        </a:cubicBezTo>
                        <a:cubicBezTo>
                          <a:pt x="326" y="507"/>
                          <a:pt x="321" y="510"/>
                          <a:pt x="314" y="516"/>
                        </a:cubicBezTo>
                        <a:cubicBezTo>
                          <a:pt x="311" y="519"/>
                          <a:pt x="308" y="519"/>
                          <a:pt x="305" y="522"/>
                        </a:cubicBezTo>
                        <a:cubicBezTo>
                          <a:pt x="301" y="524"/>
                          <a:pt x="300" y="527"/>
                          <a:pt x="297" y="530"/>
                        </a:cubicBezTo>
                        <a:cubicBezTo>
                          <a:pt x="294" y="532"/>
                          <a:pt x="291" y="533"/>
                          <a:pt x="288" y="536"/>
                        </a:cubicBezTo>
                        <a:cubicBezTo>
                          <a:pt x="284" y="540"/>
                          <a:pt x="281" y="543"/>
                          <a:pt x="275" y="546"/>
                        </a:cubicBezTo>
                        <a:cubicBezTo>
                          <a:pt x="270" y="549"/>
                          <a:pt x="265" y="552"/>
                          <a:pt x="265" y="558"/>
                        </a:cubicBezTo>
                        <a:cubicBezTo>
                          <a:pt x="265" y="562"/>
                          <a:pt x="267" y="564"/>
                          <a:pt x="267" y="567"/>
                        </a:cubicBezTo>
                        <a:cubicBezTo>
                          <a:pt x="267" y="572"/>
                          <a:pt x="267" y="572"/>
                          <a:pt x="267" y="572"/>
                        </a:cubicBezTo>
                        <a:cubicBezTo>
                          <a:pt x="267" y="574"/>
                          <a:pt x="265" y="574"/>
                          <a:pt x="264" y="575"/>
                        </a:cubicBezTo>
                        <a:cubicBezTo>
                          <a:pt x="262" y="578"/>
                          <a:pt x="260" y="579"/>
                          <a:pt x="258" y="581"/>
                        </a:cubicBezTo>
                        <a:cubicBezTo>
                          <a:pt x="256" y="582"/>
                          <a:pt x="255" y="582"/>
                          <a:pt x="255" y="583"/>
                        </a:cubicBezTo>
                        <a:cubicBezTo>
                          <a:pt x="255" y="586"/>
                          <a:pt x="252" y="588"/>
                          <a:pt x="249" y="589"/>
                        </a:cubicBezTo>
                        <a:cubicBezTo>
                          <a:pt x="246" y="591"/>
                          <a:pt x="244" y="593"/>
                          <a:pt x="241" y="594"/>
                        </a:cubicBezTo>
                        <a:cubicBezTo>
                          <a:pt x="239" y="595"/>
                          <a:pt x="238" y="594"/>
                          <a:pt x="236" y="595"/>
                        </a:cubicBezTo>
                        <a:cubicBezTo>
                          <a:pt x="234" y="597"/>
                          <a:pt x="235" y="601"/>
                          <a:pt x="233" y="604"/>
                        </a:cubicBezTo>
                        <a:cubicBezTo>
                          <a:pt x="230" y="602"/>
                          <a:pt x="228" y="599"/>
                          <a:pt x="225" y="599"/>
                        </a:cubicBezTo>
                        <a:cubicBezTo>
                          <a:pt x="219" y="599"/>
                          <a:pt x="219" y="599"/>
                          <a:pt x="219" y="599"/>
                        </a:cubicBezTo>
                        <a:cubicBezTo>
                          <a:pt x="217" y="600"/>
                          <a:pt x="217" y="600"/>
                          <a:pt x="217" y="600"/>
                        </a:cubicBezTo>
                        <a:cubicBezTo>
                          <a:pt x="218" y="603"/>
                          <a:pt x="214" y="604"/>
                          <a:pt x="212" y="605"/>
                        </a:cubicBezTo>
                        <a:cubicBezTo>
                          <a:pt x="210" y="606"/>
                          <a:pt x="211" y="608"/>
                          <a:pt x="209" y="608"/>
                        </a:cubicBezTo>
                        <a:cubicBezTo>
                          <a:pt x="207" y="610"/>
                          <a:pt x="205" y="610"/>
                          <a:pt x="202" y="610"/>
                        </a:cubicBezTo>
                        <a:cubicBezTo>
                          <a:pt x="201" y="610"/>
                          <a:pt x="201" y="609"/>
                          <a:pt x="201" y="609"/>
                        </a:cubicBezTo>
                        <a:cubicBezTo>
                          <a:pt x="199" y="610"/>
                          <a:pt x="197" y="610"/>
                          <a:pt x="195" y="610"/>
                        </a:cubicBezTo>
                        <a:cubicBezTo>
                          <a:pt x="195" y="613"/>
                          <a:pt x="193" y="616"/>
                          <a:pt x="191" y="616"/>
                        </a:cubicBezTo>
                        <a:cubicBezTo>
                          <a:pt x="187" y="616"/>
                          <a:pt x="186" y="615"/>
                          <a:pt x="182" y="615"/>
                        </a:cubicBezTo>
                        <a:cubicBezTo>
                          <a:pt x="182" y="615"/>
                          <a:pt x="182" y="615"/>
                          <a:pt x="182" y="615"/>
                        </a:cubicBezTo>
                        <a:cubicBezTo>
                          <a:pt x="182" y="609"/>
                          <a:pt x="179" y="606"/>
                          <a:pt x="179" y="601"/>
                        </a:cubicBezTo>
                        <a:cubicBezTo>
                          <a:pt x="179" y="601"/>
                          <a:pt x="180" y="600"/>
                          <a:pt x="180" y="600"/>
                        </a:cubicBezTo>
                        <a:cubicBezTo>
                          <a:pt x="185" y="602"/>
                          <a:pt x="189" y="602"/>
                          <a:pt x="195" y="602"/>
                        </a:cubicBezTo>
                        <a:cubicBezTo>
                          <a:pt x="199" y="602"/>
                          <a:pt x="201" y="599"/>
                          <a:pt x="205" y="596"/>
                        </a:cubicBezTo>
                        <a:cubicBezTo>
                          <a:pt x="202" y="589"/>
                          <a:pt x="195" y="588"/>
                          <a:pt x="188" y="586"/>
                        </a:cubicBezTo>
                        <a:cubicBezTo>
                          <a:pt x="185" y="585"/>
                          <a:pt x="183" y="584"/>
                          <a:pt x="181" y="582"/>
                        </a:cubicBezTo>
                        <a:cubicBezTo>
                          <a:pt x="176" y="580"/>
                          <a:pt x="173" y="581"/>
                          <a:pt x="169" y="579"/>
                        </a:cubicBezTo>
                        <a:cubicBezTo>
                          <a:pt x="168" y="578"/>
                          <a:pt x="168" y="576"/>
                          <a:pt x="166" y="575"/>
                        </a:cubicBezTo>
                        <a:cubicBezTo>
                          <a:pt x="162" y="573"/>
                          <a:pt x="158" y="574"/>
                          <a:pt x="155" y="570"/>
                        </a:cubicBezTo>
                        <a:cubicBezTo>
                          <a:pt x="161" y="570"/>
                          <a:pt x="161" y="570"/>
                          <a:pt x="161" y="570"/>
                        </a:cubicBezTo>
                        <a:cubicBezTo>
                          <a:pt x="163" y="570"/>
                          <a:pt x="163" y="570"/>
                          <a:pt x="163" y="570"/>
                        </a:cubicBezTo>
                        <a:cubicBezTo>
                          <a:pt x="164" y="570"/>
                          <a:pt x="164" y="570"/>
                          <a:pt x="165" y="570"/>
                        </a:cubicBezTo>
                        <a:cubicBezTo>
                          <a:pt x="165" y="567"/>
                          <a:pt x="167" y="565"/>
                          <a:pt x="167" y="561"/>
                        </a:cubicBezTo>
                        <a:cubicBezTo>
                          <a:pt x="167" y="558"/>
                          <a:pt x="162" y="557"/>
                          <a:pt x="162" y="553"/>
                        </a:cubicBezTo>
                        <a:cubicBezTo>
                          <a:pt x="162" y="551"/>
                          <a:pt x="165" y="550"/>
                          <a:pt x="167" y="548"/>
                        </a:cubicBezTo>
                        <a:cubicBezTo>
                          <a:pt x="169" y="546"/>
                          <a:pt x="171" y="543"/>
                          <a:pt x="171" y="539"/>
                        </a:cubicBezTo>
                        <a:cubicBezTo>
                          <a:pt x="171" y="537"/>
                          <a:pt x="170" y="536"/>
                          <a:pt x="170" y="534"/>
                        </a:cubicBezTo>
                        <a:cubicBezTo>
                          <a:pt x="171" y="527"/>
                          <a:pt x="171" y="527"/>
                          <a:pt x="171" y="527"/>
                        </a:cubicBezTo>
                        <a:cubicBezTo>
                          <a:pt x="171" y="524"/>
                          <a:pt x="171" y="522"/>
                          <a:pt x="171" y="518"/>
                        </a:cubicBezTo>
                        <a:cubicBezTo>
                          <a:pt x="171" y="515"/>
                          <a:pt x="169" y="513"/>
                          <a:pt x="167" y="511"/>
                        </a:cubicBezTo>
                        <a:cubicBezTo>
                          <a:pt x="166" y="509"/>
                          <a:pt x="166" y="507"/>
                          <a:pt x="165" y="506"/>
                        </a:cubicBezTo>
                        <a:cubicBezTo>
                          <a:pt x="163" y="504"/>
                          <a:pt x="161" y="503"/>
                          <a:pt x="161" y="501"/>
                        </a:cubicBezTo>
                        <a:cubicBezTo>
                          <a:pt x="161" y="497"/>
                          <a:pt x="166" y="496"/>
                          <a:pt x="166" y="492"/>
                        </a:cubicBezTo>
                        <a:cubicBezTo>
                          <a:pt x="166" y="489"/>
                          <a:pt x="163" y="488"/>
                          <a:pt x="162" y="486"/>
                        </a:cubicBezTo>
                        <a:cubicBezTo>
                          <a:pt x="164" y="485"/>
                          <a:pt x="164" y="483"/>
                          <a:pt x="164" y="481"/>
                        </a:cubicBezTo>
                        <a:cubicBezTo>
                          <a:pt x="164" y="479"/>
                          <a:pt x="161" y="480"/>
                          <a:pt x="159" y="479"/>
                        </a:cubicBezTo>
                        <a:cubicBezTo>
                          <a:pt x="157" y="477"/>
                          <a:pt x="156" y="475"/>
                          <a:pt x="154" y="473"/>
                        </a:cubicBezTo>
                        <a:cubicBezTo>
                          <a:pt x="153" y="470"/>
                          <a:pt x="151" y="469"/>
                          <a:pt x="151" y="466"/>
                        </a:cubicBezTo>
                        <a:cubicBezTo>
                          <a:pt x="151" y="465"/>
                          <a:pt x="152" y="465"/>
                          <a:pt x="153" y="464"/>
                        </a:cubicBezTo>
                        <a:cubicBezTo>
                          <a:pt x="153" y="461"/>
                          <a:pt x="155" y="460"/>
                          <a:pt x="155" y="457"/>
                        </a:cubicBezTo>
                        <a:cubicBezTo>
                          <a:pt x="155" y="455"/>
                          <a:pt x="153" y="455"/>
                          <a:pt x="152" y="453"/>
                        </a:cubicBezTo>
                        <a:cubicBezTo>
                          <a:pt x="155" y="442"/>
                          <a:pt x="155" y="442"/>
                          <a:pt x="155" y="442"/>
                        </a:cubicBezTo>
                        <a:cubicBezTo>
                          <a:pt x="153" y="440"/>
                          <a:pt x="153" y="436"/>
                          <a:pt x="150" y="436"/>
                        </a:cubicBezTo>
                        <a:cubicBezTo>
                          <a:pt x="147" y="436"/>
                          <a:pt x="146" y="438"/>
                          <a:pt x="144" y="438"/>
                        </a:cubicBezTo>
                        <a:cubicBezTo>
                          <a:pt x="144" y="438"/>
                          <a:pt x="143" y="438"/>
                          <a:pt x="143" y="438"/>
                        </a:cubicBezTo>
                        <a:cubicBezTo>
                          <a:pt x="143" y="434"/>
                          <a:pt x="143" y="434"/>
                          <a:pt x="143" y="434"/>
                        </a:cubicBezTo>
                        <a:cubicBezTo>
                          <a:pt x="143" y="433"/>
                          <a:pt x="144" y="432"/>
                          <a:pt x="144" y="431"/>
                        </a:cubicBezTo>
                        <a:cubicBezTo>
                          <a:pt x="144" y="427"/>
                          <a:pt x="142" y="425"/>
                          <a:pt x="142" y="421"/>
                        </a:cubicBezTo>
                        <a:cubicBezTo>
                          <a:pt x="142" y="410"/>
                          <a:pt x="142" y="410"/>
                          <a:pt x="142" y="410"/>
                        </a:cubicBezTo>
                        <a:cubicBezTo>
                          <a:pt x="142" y="409"/>
                          <a:pt x="141" y="407"/>
                          <a:pt x="141" y="406"/>
                        </a:cubicBezTo>
                        <a:cubicBezTo>
                          <a:pt x="141" y="401"/>
                          <a:pt x="143" y="399"/>
                          <a:pt x="144" y="395"/>
                        </a:cubicBezTo>
                        <a:cubicBezTo>
                          <a:pt x="144" y="394"/>
                          <a:pt x="144" y="392"/>
                          <a:pt x="145" y="391"/>
                        </a:cubicBezTo>
                        <a:cubicBezTo>
                          <a:pt x="146" y="389"/>
                          <a:pt x="148" y="389"/>
                          <a:pt x="149" y="388"/>
                        </a:cubicBezTo>
                        <a:cubicBezTo>
                          <a:pt x="152" y="380"/>
                          <a:pt x="154" y="375"/>
                          <a:pt x="157" y="368"/>
                        </a:cubicBezTo>
                        <a:cubicBezTo>
                          <a:pt x="159" y="360"/>
                          <a:pt x="161" y="356"/>
                          <a:pt x="163" y="348"/>
                        </a:cubicBezTo>
                        <a:cubicBezTo>
                          <a:pt x="164" y="346"/>
                          <a:pt x="163" y="344"/>
                          <a:pt x="164" y="343"/>
                        </a:cubicBezTo>
                        <a:cubicBezTo>
                          <a:pt x="165" y="341"/>
                          <a:pt x="168" y="342"/>
                          <a:pt x="170" y="341"/>
                        </a:cubicBezTo>
                        <a:cubicBezTo>
                          <a:pt x="173" y="339"/>
                          <a:pt x="173" y="336"/>
                          <a:pt x="173" y="333"/>
                        </a:cubicBezTo>
                        <a:cubicBezTo>
                          <a:pt x="173" y="330"/>
                          <a:pt x="168" y="331"/>
                          <a:pt x="167" y="328"/>
                        </a:cubicBezTo>
                        <a:cubicBezTo>
                          <a:pt x="166" y="324"/>
                          <a:pt x="167" y="320"/>
                          <a:pt x="164" y="318"/>
                        </a:cubicBezTo>
                        <a:cubicBezTo>
                          <a:pt x="161" y="316"/>
                          <a:pt x="158" y="316"/>
                          <a:pt x="157" y="313"/>
                        </a:cubicBezTo>
                        <a:cubicBezTo>
                          <a:pt x="155" y="309"/>
                          <a:pt x="154" y="306"/>
                          <a:pt x="151" y="302"/>
                        </a:cubicBezTo>
                        <a:cubicBezTo>
                          <a:pt x="139" y="311"/>
                          <a:pt x="135" y="319"/>
                          <a:pt x="129" y="332"/>
                        </a:cubicBezTo>
                        <a:cubicBezTo>
                          <a:pt x="126" y="339"/>
                          <a:pt x="127" y="344"/>
                          <a:pt x="121" y="348"/>
                        </a:cubicBezTo>
                        <a:cubicBezTo>
                          <a:pt x="120" y="348"/>
                          <a:pt x="120" y="348"/>
                          <a:pt x="120" y="348"/>
                        </a:cubicBezTo>
                        <a:cubicBezTo>
                          <a:pt x="119" y="344"/>
                          <a:pt x="116" y="344"/>
                          <a:pt x="115" y="340"/>
                        </a:cubicBezTo>
                        <a:cubicBezTo>
                          <a:pt x="114" y="340"/>
                          <a:pt x="113" y="342"/>
                          <a:pt x="111" y="342"/>
                        </a:cubicBezTo>
                        <a:cubicBezTo>
                          <a:pt x="110" y="342"/>
                          <a:pt x="109" y="340"/>
                          <a:pt x="108" y="339"/>
                        </a:cubicBezTo>
                        <a:cubicBezTo>
                          <a:pt x="105" y="340"/>
                          <a:pt x="105" y="343"/>
                          <a:pt x="102" y="345"/>
                        </a:cubicBezTo>
                        <a:cubicBezTo>
                          <a:pt x="96" y="344"/>
                          <a:pt x="96" y="344"/>
                          <a:pt x="96" y="344"/>
                        </a:cubicBezTo>
                        <a:cubicBezTo>
                          <a:pt x="95" y="344"/>
                          <a:pt x="94" y="345"/>
                          <a:pt x="93" y="345"/>
                        </a:cubicBezTo>
                        <a:cubicBezTo>
                          <a:pt x="90" y="345"/>
                          <a:pt x="92" y="341"/>
                          <a:pt x="90" y="339"/>
                        </a:cubicBezTo>
                        <a:cubicBezTo>
                          <a:pt x="88" y="337"/>
                          <a:pt x="87" y="336"/>
                          <a:pt x="85" y="334"/>
                        </a:cubicBezTo>
                        <a:cubicBezTo>
                          <a:pt x="84" y="333"/>
                          <a:pt x="82" y="334"/>
                          <a:pt x="80" y="333"/>
                        </a:cubicBezTo>
                        <a:cubicBezTo>
                          <a:pt x="76" y="332"/>
                          <a:pt x="73" y="331"/>
                          <a:pt x="69" y="328"/>
                        </a:cubicBezTo>
                        <a:cubicBezTo>
                          <a:pt x="67" y="326"/>
                          <a:pt x="66" y="323"/>
                          <a:pt x="62" y="323"/>
                        </a:cubicBezTo>
                        <a:cubicBezTo>
                          <a:pt x="61" y="323"/>
                          <a:pt x="61" y="327"/>
                          <a:pt x="60" y="327"/>
                        </a:cubicBezTo>
                        <a:cubicBezTo>
                          <a:pt x="56" y="327"/>
                          <a:pt x="54" y="326"/>
                          <a:pt x="52" y="324"/>
                        </a:cubicBezTo>
                        <a:cubicBezTo>
                          <a:pt x="50" y="321"/>
                          <a:pt x="51" y="319"/>
                          <a:pt x="51" y="315"/>
                        </a:cubicBezTo>
                        <a:cubicBezTo>
                          <a:pt x="47" y="316"/>
                          <a:pt x="45" y="315"/>
                          <a:pt x="41" y="315"/>
                        </a:cubicBezTo>
                        <a:cubicBezTo>
                          <a:pt x="39" y="315"/>
                          <a:pt x="38" y="316"/>
                          <a:pt x="36" y="316"/>
                        </a:cubicBezTo>
                        <a:cubicBezTo>
                          <a:pt x="33" y="316"/>
                          <a:pt x="33" y="316"/>
                          <a:pt x="33" y="316"/>
                        </a:cubicBezTo>
                        <a:cubicBezTo>
                          <a:pt x="32" y="309"/>
                          <a:pt x="32" y="306"/>
                          <a:pt x="30" y="299"/>
                        </a:cubicBezTo>
                        <a:cubicBezTo>
                          <a:pt x="30" y="298"/>
                          <a:pt x="28" y="298"/>
                          <a:pt x="28" y="296"/>
                        </a:cubicBezTo>
                        <a:cubicBezTo>
                          <a:pt x="28" y="294"/>
                          <a:pt x="29" y="293"/>
                          <a:pt x="28" y="291"/>
                        </a:cubicBezTo>
                        <a:cubicBezTo>
                          <a:pt x="26" y="288"/>
                          <a:pt x="22" y="289"/>
                          <a:pt x="22" y="286"/>
                        </a:cubicBezTo>
                        <a:cubicBezTo>
                          <a:pt x="20" y="281"/>
                          <a:pt x="21" y="275"/>
                          <a:pt x="16" y="274"/>
                        </a:cubicBezTo>
                        <a:cubicBezTo>
                          <a:pt x="18" y="269"/>
                          <a:pt x="23" y="268"/>
                          <a:pt x="23" y="263"/>
                        </a:cubicBezTo>
                        <a:cubicBezTo>
                          <a:pt x="23" y="261"/>
                          <a:pt x="25" y="261"/>
                          <a:pt x="27" y="259"/>
                        </a:cubicBezTo>
                        <a:cubicBezTo>
                          <a:pt x="28" y="257"/>
                          <a:pt x="28" y="255"/>
                          <a:pt x="28" y="253"/>
                        </a:cubicBezTo>
                        <a:cubicBezTo>
                          <a:pt x="28" y="251"/>
                          <a:pt x="27" y="251"/>
                          <a:pt x="28" y="249"/>
                        </a:cubicBezTo>
                        <a:cubicBezTo>
                          <a:pt x="17" y="250"/>
                          <a:pt x="12" y="247"/>
                          <a:pt x="2" y="246"/>
                        </a:cubicBezTo>
                        <a:cubicBezTo>
                          <a:pt x="2" y="224"/>
                          <a:pt x="2" y="224"/>
                          <a:pt x="2" y="224"/>
                        </a:cubicBezTo>
                        <a:cubicBezTo>
                          <a:pt x="2" y="220"/>
                          <a:pt x="0" y="216"/>
                          <a:pt x="3" y="213"/>
                        </a:cubicBezTo>
                        <a:cubicBezTo>
                          <a:pt x="5" y="212"/>
                          <a:pt x="7" y="211"/>
                          <a:pt x="7" y="209"/>
                        </a:cubicBezTo>
                        <a:cubicBezTo>
                          <a:pt x="7" y="208"/>
                          <a:pt x="6" y="208"/>
                          <a:pt x="6" y="208"/>
                        </a:cubicBezTo>
                        <a:cubicBezTo>
                          <a:pt x="6" y="203"/>
                          <a:pt x="9" y="200"/>
                          <a:pt x="11" y="196"/>
                        </a:cubicBezTo>
                        <a:cubicBezTo>
                          <a:pt x="12" y="191"/>
                          <a:pt x="13" y="185"/>
                          <a:pt x="19" y="185"/>
                        </a:cubicBezTo>
                        <a:cubicBezTo>
                          <a:pt x="23" y="185"/>
                          <a:pt x="23" y="185"/>
                          <a:pt x="23" y="185"/>
                        </a:cubicBezTo>
                        <a:cubicBezTo>
                          <a:pt x="26" y="186"/>
                          <a:pt x="26" y="186"/>
                          <a:pt x="26" y="186"/>
                        </a:cubicBezTo>
                        <a:cubicBezTo>
                          <a:pt x="29" y="185"/>
                          <a:pt x="29" y="181"/>
                          <a:pt x="29" y="179"/>
                        </a:cubicBezTo>
                        <a:cubicBezTo>
                          <a:pt x="29" y="175"/>
                          <a:pt x="29" y="172"/>
                          <a:pt x="27" y="169"/>
                        </a:cubicBezTo>
                        <a:cubicBezTo>
                          <a:pt x="22" y="163"/>
                          <a:pt x="16" y="161"/>
                          <a:pt x="16" y="154"/>
                        </a:cubicBezTo>
                        <a:cubicBezTo>
                          <a:pt x="16" y="151"/>
                          <a:pt x="18" y="149"/>
                          <a:pt x="18" y="146"/>
                        </a:cubicBezTo>
                        <a:cubicBezTo>
                          <a:pt x="18" y="142"/>
                          <a:pt x="12" y="142"/>
                          <a:pt x="12" y="138"/>
                        </a:cubicBezTo>
                        <a:cubicBezTo>
                          <a:pt x="12" y="135"/>
                          <a:pt x="15" y="135"/>
                          <a:pt x="16" y="133"/>
                        </a:cubicBezTo>
                        <a:cubicBezTo>
                          <a:pt x="19" y="128"/>
                          <a:pt x="19" y="125"/>
                          <a:pt x="19" y="119"/>
                        </a:cubicBezTo>
                        <a:cubicBezTo>
                          <a:pt x="19" y="117"/>
                          <a:pt x="16" y="117"/>
                          <a:pt x="14" y="115"/>
                        </a:cubicBezTo>
                        <a:cubicBezTo>
                          <a:pt x="16" y="106"/>
                          <a:pt x="16" y="106"/>
                          <a:pt x="16" y="106"/>
                        </a:cubicBezTo>
                        <a:cubicBezTo>
                          <a:pt x="16" y="102"/>
                          <a:pt x="16" y="102"/>
                          <a:pt x="16" y="102"/>
                        </a:cubicBezTo>
                        <a:cubicBezTo>
                          <a:pt x="16" y="100"/>
                          <a:pt x="14" y="99"/>
                          <a:pt x="14" y="96"/>
                        </a:cubicBezTo>
                        <a:cubicBezTo>
                          <a:pt x="14" y="91"/>
                          <a:pt x="17" y="88"/>
                          <a:pt x="21" y="85"/>
                        </a:cubicBezTo>
                        <a:cubicBezTo>
                          <a:pt x="23" y="84"/>
                          <a:pt x="24" y="81"/>
                          <a:pt x="27" y="8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grpSp>
            <p:nvGrpSpPr>
              <p:cNvPr id="62" name="Google Shape;62;p4"/>
              <p:cNvGrpSpPr/>
              <p:nvPr/>
            </p:nvGrpSpPr>
            <p:grpSpPr>
              <a:xfrm rot="-121115">
                <a:off x="4897799" y="2660669"/>
                <a:ext cx="288215" cy="288269"/>
                <a:chOff x="1472375" y="1917097"/>
                <a:chExt cx="540000" cy="540000"/>
              </a:xfrm>
            </p:grpSpPr>
            <p:sp>
              <p:nvSpPr>
                <p:cNvPr id="63" name="Google Shape;63;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4" name="Google Shape;64;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5" name="Google Shape;65;p4"/>
              <p:cNvGrpSpPr/>
              <p:nvPr/>
            </p:nvGrpSpPr>
            <p:grpSpPr>
              <a:xfrm rot="-121115">
                <a:off x="6455278" y="3268562"/>
                <a:ext cx="288215" cy="288269"/>
                <a:chOff x="1472375" y="1917097"/>
                <a:chExt cx="540000" cy="540000"/>
              </a:xfrm>
            </p:grpSpPr>
            <p:sp>
              <p:nvSpPr>
                <p:cNvPr id="66" name="Google Shape;66;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7" name="Google Shape;67;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8" name="Google Shape;68;p4"/>
              <p:cNvGrpSpPr/>
              <p:nvPr/>
            </p:nvGrpSpPr>
            <p:grpSpPr>
              <a:xfrm rot="-121115">
                <a:off x="6357931" y="2925209"/>
                <a:ext cx="288215" cy="288269"/>
                <a:chOff x="1472375" y="1917097"/>
                <a:chExt cx="540000" cy="540000"/>
              </a:xfrm>
            </p:grpSpPr>
            <p:sp>
              <p:nvSpPr>
                <p:cNvPr id="69" name="Google Shape;69;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0" name="Google Shape;70;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1" name="Google Shape;71;p4"/>
              <p:cNvGrpSpPr/>
              <p:nvPr/>
            </p:nvGrpSpPr>
            <p:grpSpPr>
              <a:xfrm rot="-121115">
                <a:off x="6667102" y="2645703"/>
                <a:ext cx="288215" cy="288269"/>
                <a:chOff x="1472375" y="1917097"/>
                <a:chExt cx="540000" cy="540000"/>
              </a:xfrm>
            </p:grpSpPr>
            <p:sp>
              <p:nvSpPr>
                <p:cNvPr id="72" name="Google Shape;72;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3" name="Google Shape;73;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4" name="Google Shape;74;p4"/>
              <p:cNvGrpSpPr/>
              <p:nvPr/>
            </p:nvGrpSpPr>
            <p:grpSpPr>
              <a:xfrm rot="-121115">
                <a:off x="6442532" y="1866486"/>
                <a:ext cx="288215" cy="288269"/>
                <a:chOff x="1472375" y="1917097"/>
                <a:chExt cx="540000" cy="540000"/>
              </a:xfrm>
            </p:grpSpPr>
            <p:sp>
              <p:nvSpPr>
                <p:cNvPr id="75" name="Google Shape;7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6" name="Google Shape;7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7" name="Google Shape;77;p4"/>
              <p:cNvGrpSpPr/>
              <p:nvPr/>
            </p:nvGrpSpPr>
            <p:grpSpPr>
              <a:xfrm rot="-121115">
                <a:off x="6747410" y="2244632"/>
                <a:ext cx="288215" cy="288269"/>
                <a:chOff x="1472375" y="1917097"/>
                <a:chExt cx="540000" cy="540000"/>
              </a:xfrm>
            </p:grpSpPr>
            <p:sp>
              <p:nvSpPr>
                <p:cNvPr id="78" name="Google Shape;78;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9" name="Google Shape;79;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0" name="Google Shape;80;p4"/>
              <p:cNvGrpSpPr/>
              <p:nvPr/>
            </p:nvGrpSpPr>
            <p:grpSpPr>
              <a:xfrm rot="-121115">
                <a:off x="7464321" y="2935190"/>
                <a:ext cx="288215" cy="288269"/>
                <a:chOff x="1649011" y="2143831"/>
                <a:chExt cx="540000" cy="540000"/>
              </a:xfrm>
            </p:grpSpPr>
            <p:sp>
              <p:nvSpPr>
                <p:cNvPr id="81" name="Google Shape;81;p4"/>
                <p:cNvSpPr/>
                <p:nvPr/>
              </p:nvSpPr>
              <p:spPr>
                <a:xfrm>
                  <a:off x="1649011" y="2143831"/>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2" name="Google Shape;82;p4"/>
                <p:cNvSpPr/>
                <p:nvPr/>
              </p:nvSpPr>
              <p:spPr>
                <a:xfrm>
                  <a:off x="1829011" y="2323831"/>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3" name="Google Shape;83;p4"/>
              <p:cNvGrpSpPr/>
              <p:nvPr/>
            </p:nvGrpSpPr>
            <p:grpSpPr>
              <a:xfrm rot="-121115">
                <a:off x="7252249" y="3312908"/>
                <a:ext cx="288215" cy="288269"/>
                <a:chOff x="1436659" y="2929405"/>
                <a:chExt cx="540000" cy="540000"/>
              </a:xfrm>
            </p:grpSpPr>
            <p:sp>
              <p:nvSpPr>
                <p:cNvPr id="84" name="Google Shape;84;p4"/>
                <p:cNvSpPr/>
                <p:nvPr/>
              </p:nvSpPr>
              <p:spPr>
                <a:xfrm>
                  <a:off x="1436659" y="2929405"/>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5" name="Google Shape;85;p4"/>
                <p:cNvSpPr/>
                <p:nvPr/>
              </p:nvSpPr>
              <p:spPr>
                <a:xfrm>
                  <a:off x="1616659" y="3109405"/>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86" name="Google Shape;86;p4"/>
              <p:cNvSpPr txBox="1"/>
              <p:nvPr/>
            </p:nvSpPr>
            <p:spPr>
              <a:xfrm rot="-1338">
                <a:off x="6650439" y="3078029"/>
                <a:ext cx="771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Melbourne</a:t>
                </a:r>
                <a:endParaRPr sz="800">
                  <a:solidFill>
                    <a:srgbClr val="FFFFFF"/>
                  </a:solidFill>
                  <a:latin typeface="Archivo SemiBold"/>
                  <a:ea typeface="Archivo SemiBold"/>
                  <a:cs typeface="Archivo SemiBold"/>
                  <a:sym typeface="Archivo SemiBold"/>
                </a:endParaRPr>
              </a:p>
            </p:txBody>
          </p:sp>
          <p:sp>
            <p:nvSpPr>
              <p:cNvPr id="87" name="Google Shape;87;p4"/>
              <p:cNvSpPr txBox="1"/>
              <p:nvPr/>
            </p:nvSpPr>
            <p:spPr>
              <a:xfrm rot="-1383">
                <a:off x="6901342" y="2726049"/>
                <a:ext cx="7458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Sydney</a:t>
                </a:r>
                <a:endParaRPr sz="800">
                  <a:solidFill>
                    <a:srgbClr val="FFFFFF"/>
                  </a:solidFill>
                  <a:latin typeface="Archivo SemiBold"/>
                  <a:ea typeface="Archivo SemiBold"/>
                  <a:cs typeface="Archivo SemiBold"/>
                  <a:sym typeface="Archivo SemiBold"/>
                </a:endParaRPr>
              </a:p>
            </p:txBody>
          </p:sp>
          <p:sp>
            <p:nvSpPr>
              <p:cNvPr id="88" name="Google Shape;88;p4"/>
              <p:cNvSpPr txBox="1"/>
              <p:nvPr/>
            </p:nvSpPr>
            <p:spPr>
              <a:xfrm rot="-1319">
                <a:off x="6995919" y="2326734"/>
                <a:ext cx="7821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Brisbane</a:t>
                </a:r>
                <a:endParaRPr sz="800">
                  <a:solidFill>
                    <a:srgbClr val="FFFFFF"/>
                  </a:solidFill>
                  <a:latin typeface="Archivo SemiBold"/>
                  <a:ea typeface="Archivo SemiBold"/>
                  <a:cs typeface="Archivo SemiBold"/>
                  <a:sym typeface="Archivo SemiBold"/>
                </a:endParaRPr>
              </a:p>
            </p:txBody>
          </p:sp>
          <p:sp>
            <p:nvSpPr>
              <p:cNvPr id="89" name="Google Shape;89;p4"/>
              <p:cNvSpPr txBox="1"/>
              <p:nvPr/>
            </p:nvSpPr>
            <p:spPr>
              <a:xfrm rot="-1273">
                <a:off x="7697776" y="3017022"/>
                <a:ext cx="810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Auckland</a:t>
                </a:r>
                <a:endParaRPr sz="800">
                  <a:solidFill>
                    <a:srgbClr val="FFFFFF"/>
                  </a:solidFill>
                  <a:latin typeface="Archivo SemiBold"/>
                  <a:ea typeface="Archivo SemiBold"/>
                  <a:cs typeface="Archivo SemiBold"/>
                  <a:sym typeface="Archivo SemiBold"/>
                </a:endParaRPr>
              </a:p>
            </p:txBody>
          </p:sp>
          <p:sp>
            <p:nvSpPr>
              <p:cNvPr id="90" name="Google Shape;90;p4"/>
              <p:cNvSpPr txBox="1"/>
              <p:nvPr/>
            </p:nvSpPr>
            <p:spPr>
              <a:xfrm rot="-1030">
                <a:off x="7482903" y="3382760"/>
                <a:ext cx="10017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Queenstown</a:t>
                </a:r>
                <a:endParaRPr sz="800">
                  <a:solidFill>
                    <a:srgbClr val="FFFFFF"/>
                  </a:solidFill>
                  <a:latin typeface="Archivo SemiBold"/>
                  <a:ea typeface="Archivo SemiBold"/>
                  <a:cs typeface="Archivo SemiBold"/>
                  <a:sym typeface="Archivo SemiBold"/>
                </a:endParaRPr>
              </a:p>
            </p:txBody>
          </p:sp>
          <p:sp>
            <p:nvSpPr>
              <p:cNvPr id="91" name="Google Shape;91;p4"/>
              <p:cNvSpPr txBox="1"/>
              <p:nvPr/>
            </p:nvSpPr>
            <p:spPr>
              <a:xfrm rot="-2019">
                <a:off x="6708922" y="3340408"/>
                <a:ext cx="510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Hobart</a:t>
                </a:r>
                <a:endParaRPr sz="800">
                  <a:solidFill>
                    <a:srgbClr val="FFFFFF"/>
                  </a:solidFill>
                  <a:latin typeface="Archivo SemiBold"/>
                  <a:ea typeface="Archivo SemiBold"/>
                  <a:cs typeface="Archivo SemiBold"/>
                  <a:sym typeface="Archivo SemiBold"/>
                </a:endParaRPr>
              </a:p>
            </p:txBody>
          </p:sp>
          <p:sp>
            <p:nvSpPr>
              <p:cNvPr id="92" name="Google Shape;92;p4"/>
              <p:cNvSpPr txBox="1"/>
              <p:nvPr/>
            </p:nvSpPr>
            <p:spPr>
              <a:xfrm rot="-920">
                <a:off x="6704086" y="1926838"/>
                <a:ext cx="11214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Magnetic Island</a:t>
                </a:r>
                <a:endParaRPr sz="800">
                  <a:solidFill>
                    <a:srgbClr val="FFFFFF"/>
                  </a:solidFill>
                  <a:latin typeface="Archivo SemiBold"/>
                  <a:ea typeface="Archivo SemiBold"/>
                  <a:cs typeface="Archivo SemiBold"/>
                  <a:sym typeface="Archivo SemiBold"/>
                </a:endParaRPr>
              </a:p>
            </p:txBody>
          </p:sp>
          <p:sp>
            <p:nvSpPr>
              <p:cNvPr id="93" name="Google Shape;93;p4"/>
              <p:cNvSpPr txBox="1"/>
              <p:nvPr/>
            </p:nvSpPr>
            <p:spPr>
              <a:xfrm rot="-2882">
                <a:off x="4634426" y="2724987"/>
                <a:ext cx="357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Perth</a:t>
                </a:r>
                <a:endParaRPr sz="800">
                  <a:solidFill>
                    <a:srgbClr val="FFFFFF"/>
                  </a:solidFill>
                  <a:latin typeface="Archivo SemiBold"/>
                  <a:ea typeface="Archivo SemiBold"/>
                  <a:cs typeface="Archivo SemiBold"/>
                  <a:sym typeface="Archivo SemiBold"/>
                </a:endParaRPr>
              </a:p>
            </p:txBody>
          </p:sp>
        </p:grpSp>
        <p:grpSp>
          <p:nvGrpSpPr>
            <p:cNvPr id="94" name="Google Shape;94;p4"/>
            <p:cNvGrpSpPr/>
            <p:nvPr/>
          </p:nvGrpSpPr>
          <p:grpSpPr>
            <a:xfrm rot="-120890">
              <a:off x="6350913" y="1946065"/>
              <a:ext cx="256497" cy="256551"/>
              <a:chOff x="1472375" y="1917097"/>
              <a:chExt cx="540000" cy="540000"/>
            </a:xfrm>
          </p:grpSpPr>
          <p:sp>
            <p:nvSpPr>
              <p:cNvPr id="95" name="Google Shape;9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96" name="Google Shape;9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97" name="Google Shape;97;p4"/>
            <p:cNvSpPr txBox="1"/>
            <p:nvPr/>
          </p:nvSpPr>
          <p:spPr>
            <a:xfrm rot="-1503">
              <a:off x="5638946" y="2018981"/>
              <a:ext cx="686100" cy="110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800">
                  <a:solidFill>
                    <a:srgbClr val="FFFFFF"/>
                  </a:solidFill>
                  <a:latin typeface="Archivo SemiBold"/>
                  <a:ea typeface="Archivo SemiBold"/>
                  <a:cs typeface="Archivo SemiBold"/>
                  <a:sym typeface="Archivo SemiBold"/>
                </a:rPr>
                <a:t>Adelaide</a:t>
              </a:r>
              <a:endParaRPr sz="800">
                <a:solidFill>
                  <a:srgbClr val="FFFFFF"/>
                </a:solidFill>
                <a:latin typeface="Archivo SemiBold"/>
                <a:ea typeface="Archivo SemiBold"/>
                <a:cs typeface="Archivo SemiBold"/>
                <a:sym typeface="Archivo SemiBold"/>
              </a:endParaRPr>
            </a:p>
          </p:txBody>
        </p:sp>
      </p:grpSp>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5606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918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68654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30435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555932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5999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154306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944851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554001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816421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5 - Mantel Group logo">
  <p:cSld name="TITLE_1_1_1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4"/>
        <p:cNvGrpSpPr/>
        <p:nvPr/>
      </p:nvGrpSpPr>
      <p:grpSpPr>
        <a:xfrm>
          <a:off x="0" y="0"/>
          <a:ext cx="0" cy="0"/>
          <a:chOff x="0" y="0"/>
          <a:chExt cx="0" cy="0"/>
        </a:xfrm>
      </p:grpSpPr>
      <p:pic>
        <p:nvPicPr>
          <p:cNvPr id="175" name="Google Shape;175;p6"/>
          <p:cNvPicPr preferRelativeResize="0"/>
          <p:nvPr/>
        </p:nvPicPr>
        <p:blipFill>
          <a:blip r:embed="rId2">
            <a:alphaModFix/>
          </a:blip>
          <a:stretch>
            <a:fillRect/>
          </a:stretch>
        </p:blipFill>
        <p:spPr>
          <a:xfrm>
            <a:off x="3047325" y="2021600"/>
            <a:ext cx="3049349" cy="11003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165632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007908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03008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5220377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6443043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2581421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274283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503667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5139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8918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5 - Mantel Group logo 1">
  <p:cSld name="TITLE_1_1_1_1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523811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22656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146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524033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881134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18195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4173134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3053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67552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445" y="250"/>
            <a:ext cx="9143111" cy="5143000"/>
          </a:xfrm>
          <a:prstGeom prst="rect">
            <a:avLst/>
          </a:prstGeom>
        </p:spPr>
      </p:pic>
      <p:sp>
        <p:nvSpPr>
          <p:cNvPr id="2" name="Title 1"/>
          <p:cNvSpPr>
            <a:spLocks noGrp="1"/>
          </p:cNvSpPr>
          <p:nvPr>
            <p:ph type="title" hasCustomPrompt="1"/>
          </p:nvPr>
        </p:nvSpPr>
        <p:spPr>
          <a:xfrm>
            <a:off x="438912" y="2233367"/>
            <a:ext cx="46634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663440" cy="184666"/>
          </a:xfrm>
          <a:noFill/>
        </p:spPr>
        <p:txBody>
          <a:bodyPr lIns="0" tIns="0" rIns="0" bIns="0">
            <a:spAutoFit/>
          </a:bodyPr>
          <a:lstStyle>
            <a:lvl1pPr marL="0" indent="0">
              <a:spcBef>
                <a:spcPts val="0"/>
              </a:spcBef>
              <a:spcAft>
                <a:spcPts val="0"/>
              </a:spcAft>
              <a:buFont typeface="Arial" panose="020B0604020202020204" pitchFamily="34" charset="0"/>
              <a:buNone/>
              <a:defRPr sz="12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51887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1 - Section slide + logo and tagline">
  <p:cSld name="SECTION_HEADER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7"/>
        <p:cNvGrpSpPr/>
        <p:nvPr/>
      </p:nvGrpSpPr>
      <p:grpSpPr>
        <a:xfrm>
          <a:off x="0" y="0"/>
          <a:ext cx="0" cy="0"/>
          <a:chOff x="0" y="0"/>
          <a:chExt cx="0" cy="0"/>
        </a:xfrm>
      </p:grpSpPr>
      <p:sp>
        <p:nvSpPr>
          <p:cNvPr id="178" name="Google Shape;178;p8"/>
          <p:cNvSpPr txBox="1">
            <a:spLocks noGrp="1"/>
          </p:cNvSpPr>
          <p:nvPr>
            <p:ph type="title"/>
          </p:nvPr>
        </p:nvSpPr>
        <p:spPr>
          <a:xfrm>
            <a:off x="450000" y="900000"/>
            <a:ext cx="8244000" cy="2232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9" name="Google Shape;179;p8"/>
          <p:cNvSpPr txBox="1">
            <a:spLocks noGrp="1"/>
          </p:cNvSpPr>
          <p:nvPr>
            <p:ph type="subTitle" idx="1"/>
          </p:nvPr>
        </p:nvSpPr>
        <p:spPr>
          <a:xfrm>
            <a:off x="450000" y="3132000"/>
            <a:ext cx="8382300" cy="89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algn="ctr" rtl="0">
              <a:lnSpc>
                <a:spcPct val="100000"/>
              </a:lnSpc>
              <a:spcBef>
                <a:spcPts val="0"/>
              </a:spcBef>
              <a:spcAft>
                <a:spcPts val="0"/>
              </a:spcAft>
              <a:buSzPts val="2800"/>
              <a:buFont typeface="Archivo"/>
              <a:buNone/>
              <a:defRPr sz="2800" b="1">
                <a:latin typeface="Archivo"/>
                <a:ea typeface="Archivo"/>
                <a:cs typeface="Archivo"/>
                <a:sym typeface="Archivo"/>
              </a:defRPr>
            </a:lvl2pPr>
            <a:lvl3pPr lvl="2" algn="ctr" rtl="0">
              <a:lnSpc>
                <a:spcPct val="100000"/>
              </a:lnSpc>
              <a:spcBef>
                <a:spcPts val="0"/>
              </a:spcBef>
              <a:spcAft>
                <a:spcPts val="0"/>
              </a:spcAft>
              <a:buSzPts val="2800"/>
              <a:buFont typeface="Archivo"/>
              <a:buNone/>
              <a:defRPr sz="2800" b="1">
                <a:latin typeface="Archivo"/>
                <a:ea typeface="Archivo"/>
                <a:cs typeface="Archivo"/>
                <a:sym typeface="Archivo"/>
              </a:defRPr>
            </a:lvl3pPr>
            <a:lvl4pPr lvl="3" algn="ctr" rtl="0">
              <a:lnSpc>
                <a:spcPct val="100000"/>
              </a:lnSpc>
              <a:spcBef>
                <a:spcPts val="0"/>
              </a:spcBef>
              <a:spcAft>
                <a:spcPts val="0"/>
              </a:spcAft>
              <a:buSzPts val="2800"/>
              <a:buFont typeface="Archivo"/>
              <a:buNone/>
              <a:defRPr sz="2800" b="1">
                <a:latin typeface="Archivo"/>
                <a:ea typeface="Archivo"/>
                <a:cs typeface="Archivo"/>
                <a:sym typeface="Archivo"/>
              </a:defRPr>
            </a:lvl4pPr>
            <a:lvl5pPr lvl="4" algn="ctr" rtl="0">
              <a:lnSpc>
                <a:spcPct val="100000"/>
              </a:lnSpc>
              <a:spcBef>
                <a:spcPts val="0"/>
              </a:spcBef>
              <a:spcAft>
                <a:spcPts val="0"/>
              </a:spcAft>
              <a:buSzPts val="2800"/>
              <a:buFont typeface="Archivo"/>
              <a:buNone/>
              <a:defRPr sz="2800" b="1">
                <a:latin typeface="Archivo"/>
                <a:ea typeface="Archivo"/>
                <a:cs typeface="Archivo"/>
                <a:sym typeface="Archivo"/>
              </a:defRPr>
            </a:lvl5pPr>
            <a:lvl6pPr lvl="5" algn="ctr" rtl="0">
              <a:lnSpc>
                <a:spcPct val="100000"/>
              </a:lnSpc>
              <a:spcBef>
                <a:spcPts val="0"/>
              </a:spcBef>
              <a:spcAft>
                <a:spcPts val="0"/>
              </a:spcAft>
              <a:buSzPts val="2800"/>
              <a:buFont typeface="Archivo"/>
              <a:buNone/>
              <a:defRPr sz="2800" b="1">
                <a:latin typeface="Archivo"/>
                <a:ea typeface="Archivo"/>
                <a:cs typeface="Archivo"/>
                <a:sym typeface="Archivo"/>
              </a:defRPr>
            </a:lvl6pPr>
            <a:lvl7pPr lvl="6" algn="ctr" rtl="0">
              <a:lnSpc>
                <a:spcPct val="100000"/>
              </a:lnSpc>
              <a:spcBef>
                <a:spcPts val="0"/>
              </a:spcBef>
              <a:spcAft>
                <a:spcPts val="0"/>
              </a:spcAft>
              <a:buSzPts val="2800"/>
              <a:buFont typeface="Archivo"/>
              <a:buNone/>
              <a:defRPr sz="2800" b="1">
                <a:latin typeface="Archivo"/>
                <a:ea typeface="Archivo"/>
                <a:cs typeface="Archivo"/>
                <a:sym typeface="Archivo"/>
              </a:defRPr>
            </a:lvl7pPr>
            <a:lvl8pPr lvl="7" algn="ctr" rtl="0">
              <a:lnSpc>
                <a:spcPct val="100000"/>
              </a:lnSpc>
              <a:spcBef>
                <a:spcPts val="0"/>
              </a:spcBef>
              <a:spcAft>
                <a:spcPts val="0"/>
              </a:spcAft>
              <a:buSzPts val="2800"/>
              <a:buFont typeface="Archivo"/>
              <a:buNone/>
              <a:defRPr sz="2800" b="1">
                <a:latin typeface="Archivo"/>
                <a:ea typeface="Archivo"/>
                <a:cs typeface="Archivo"/>
                <a:sym typeface="Archivo"/>
              </a:defRPr>
            </a:lvl8pPr>
            <a:lvl9pPr lvl="8" algn="ctr" rtl="0">
              <a:lnSpc>
                <a:spcPct val="100000"/>
              </a:lnSpc>
              <a:spcBef>
                <a:spcPts val="0"/>
              </a:spcBef>
              <a:spcAft>
                <a:spcPts val="0"/>
              </a:spcAft>
              <a:buSzPts val="2800"/>
              <a:buFont typeface="Archivo"/>
              <a:buNone/>
              <a:defRPr sz="2800" b="1">
                <a:latin typeface="Archivo"/>
                <a:ea typeface="Archivo"/>
                <a:cs typeface="Archivo"/>
                <a:sym typeface="Archivo"/>
              </a:defRPr>
            </a:lvl9pPr>
          </a:lstStyle>
          <a:p>
            <a:endParaRPr/>
          </a:p>
        </p:txBody>
      </p:sp>
      <p:pic>
        <p:nvPicPr>
          <p:cNvPr id="180" name="Google Shape;180;p8"/>
          <p:cNvPicPr preferRelativeResize="0"/>
          <p:nvPr/>
        </p:nvPicPr>
        <p:blipFill>
          <a:blip r:embed="rId2">
            <a:alphaModFix/>
          </a:blip>
          <a:stretch>
            <a:fillRect/>
          </a:stretch>
        </p:blipFill>
        <p:spPr>
          <a:xfrm>
            <a:off x="7318078" y="4197018"/>
            <a:ext cx="1375923" cy="4964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3367"/>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184666"/>
          </a:xfrm>
          <a:noFill/>
        </p:spPr>
        <p:txBody>
          <a:bodyPr lIns="0" tIns="0" rIns="0" bIns="0">
            <a:spAutoFit/>
          </a:bodyPr>
          <a:lstStyle>
            <a:lvl1pPr marL="0" indent="0">
              <a:spcBef>
                <a:spcPts val="0"/>
              </a:spcBef>
              <a:spcAft>
                <a:spcPts val="0"/>
              </a:spcAft>
              <a:buFont typeface="Arial" panose="020B0604020202020204" pitchFamily="34" charset="0"/>
              <a:buNone/>
              <a:defRPr sz="1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6956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title" hasCustomPrompt="1"/>
          </p:nvPr>
        </p:nvSpPr>
        <p:spPr>
          <a:xfrm>
            <a:off x="438912" y="2235306"/>
            <a:ext cx="50063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2265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5306"/>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671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060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772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068861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793076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635410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2a - Heading, subheading and body + image + logo and tagline">
  <p:cSld name="TITLE_AND_BODY_2">
    <p:spTree>
      <p:nvGrpSpPr>
        <p:cNvPr id="1" name="Shape 181"/>
        <p:cNvGrpSpPr/>
        <p:nvPr/>
      </p:nvGrpSpPr>
      <p:grpSpPr>
        <a:xfrm>
          <a:off x="0" y="0"/>
          <a:ext cx="0" cy="0"/>
          <a:chOff x="0" y="0"/>
          <a:chExt cx="0" cy="0"/>
        </a:xfrm>
      </p:grpSpPr>
      <p:sp>
        <p:nvSpPr>
          <p:cNvPr id="182" name="Google Shape;182;p9"/>
          <p:cNvSpPr txBox="1">
            <a:spLocks noGrp="1"/>
          </p:cNvSpPr>
          <p:nvPr>
            <p:ph type="body" idx="1"/>
          </p:nvPr>
        </p:nvSpPr>
        <p:spPr>
          <a:xfrm>
            <a:off x="450000" y="1800000"/>
            <a:ext cx="4705200" cy="18921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183" name="Google Shape;183;p9"/>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184" name="Google Shape;184;p9"/>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185" name="Google Shape;185;p9"/>
          <p:cNvSpPr>
            <a:spLocks noGrp="1"/>
          </p:cNvSpPr>
          <p:nvPr>
            <p:ph type="pic" idx="2"/>
          </p:nvPr>
        </p:nvSpPr>
        <p:spPr>
          <a:xfrm>
            <a:off x="5584200" y="1800000"/>
            <a:ext cx="3109800" cy="2893800"/>
          </a:xfrm>
          <a:prstGeom prst="rect">
            <a:avLst/>
          </a:prstGeom>
          <a:noFill/>
          <a:ln>
            <a:noFill/>
          </a:ln>
        </p:spPr>
      </p:sp>
      <p:sp>
        <p:nvSpPr>
          <p:cNvPr id="186" name="Google Shape;186;p9"/>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187" name="Google Shape;187;p9"/>
          <p:cNvSpPr txBox="1">
            <a:spLocks noGrp="1"/>
          </p:cNvSpPr>
          <p:nvPr>
            <p:ph type="subTitle" idx="3"/>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10b - Heading, subheading and coloured background">
  <p:cSld name="TITLE_AND_BODY_2_2_1_1">
    <p:bg>
      <p:bgPr>
        <a:solidFill>
          <a:schemeClr val="lt1"/>
        </a:solidFill>
        <a:effectLst/>
      </p:bgPr>
    </p:bg>
    <p:spTree>
      <p:nvGrpSpPr>
        <p:cNvPr id="1" name="Shape 462"/>
        <p:cNvGrpSpPr/>
        <p:nvPr/>
      </p:nvGrpSpPr>
      <p:grpSpPr>
        <a:xfrm>
          <a:off x="0" y="0"/>
          <a:ext cx="0" cy="0"/>
          <a:chOff x="0" y="0"/>
          <a:chExt cx="0" cy="0"/>
        </a:xfrm>
      </p:grpSpPr>
      <p:sp>
        <p:nvSpPr>
          <p:cNvPr id="463" name="Google Shape;463;p45"/>
          <p:cNvSpPr txBox="1">
            <a:spLocks noGrp="1"/>
          </p:cNvSpPr>
          <p:nvPr>
            <p:ph type="title"/>
          </p:nvPr>
        </p:nvSpPr>
        <p:spPr>
          <a:xfrm>
            <a:off x="450000" y="247200"/>
            <a:ext cx="85206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64" name="Google Shape;464;p45"/>
          <p:cNvSpPr txBox="1">
            <a:spLocks noGrp="1"/>
          </p:cNvSpPr>
          <p:nvPr>
            <p:ph type="subTitle" idx="1"/>
          </p:nvPr>
        </p:nvSpPr>
        <p:spPr>
          <a:xfrm>
            <a:off x="450000" y="553200"/>
            <a:ext cx="82440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1F2FB-D722-BF0D-EB87-8A4727F21EC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03C8C8F-104C-8195-1A50-397A789D71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1F34F4E-8E88-B71E-60F2-4F276A6EFC47}"/>
              </a:ext>
            </a:extLst>
          </p:cNvPr>
          <p:cNvSpPr>
            <a:spLocks noGrp="1"/>
          </p:cNvSpPr>
          <p:nvPr>
            <p:ph type="dt" sz="half" idx="10"/>
          </p:nvPr>
        </p:nvSpPr>
        <p:spPr/>
        <p:txBody>
          <a:bodyPr/>
          <a:lstStyle/>
          <a:p>
            <a:fld id="{252EA738-1C31-4A4B-8F81-292971458A92}" type="datetimeFigureOut">
              <a:rPr lang="en-AU" smtClean="0"/>
              <a:t>18/06/2024</a:t>
            </a:fld>
            <a:endParaRPr lang="en-AU"/>
          </a:p>
        </p:txBody>
      </p:sp>
      <p:sp>
        <p:nvSpPr>
          <p:cNvPr id="5" name="Footer Placeholder 4">
            <a:extLst>
              <a:ext uri="{FF2B5EF4-FFF2-40B4-BE49-F238E27FC236}">
                <a16:creationId xmlns:a16="http://schemas.microsoft.com/office/drawing/2014/main" id="{5913EEB3-70A0-BBFF-A4A3-6224462E78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DEEB5E9-A1A7-984E-88A1-7F90049D96E4}"/>
              </a:ext>
            </a:extLst>
          </p:cNvPr>
          <p:cNvSpPr>
            <a:spLocks noGrp="1"/>
          </p:cNvSpPr>
          <p:nvPr>
            <p:ph type="sldNum" sz="quarter" idx="12"/>
          </p:nvPr>
        </p:nvSpPr>
        <p:spPr/>
        <p:txBody>
          <a:bodyPr/>
          <a:lstStyle/>
          <a:p>
            <a:fld id="{C1C7E5A4-79A1-48EB-8E5F-726BD23E93AA}" type="slidenum">
              <a:rPr lang="en-AU" smtClean="0"/>
              <a:t>‹#›</a:t>
            </a:fld>
            <a:endParaRPr lang="en-AU"/>
          </a:p>
        </p:txBody>
      </p:sp>
    </p:spTree>
    <p:extLst>
      <p:ext uri="{BB962C8B-B14F-4D97-AF65-F5344CB8AC3E}">
        <p14:creationId xmlns:p14="http://schemas.microsoft.com/office/powerpoint/2010/main" val="1057956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9144000" cy="51435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435428" y="2000457"/>
            <a:ext cx="2524455" cy="113157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05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05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05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05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05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05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05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05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05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05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05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05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05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05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9812304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47" Type="http://schemas.openxmlformats.org/officeDocument/2006/relationships/slideLayout" Target="../slideLayouts/slideLayout55.xml"/><Relationship Id="rId50" Type="http://schemas.openxmlformats.org/officeDocument/2006/relationships/theme" Target="../theme/theme2.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slideLayout" Target="../slideLayouts/slideLayout53.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49" Type="http://schemas.openxmlformats.org/officeDocument/2006/relationships/slideLayout" Target="../slideLayouts/slideLayout57.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52" Type="http://schemas.openxmlformats.org/officeDocument/2006/relationships/image" Target="../media/image4.sv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48" Type="http://schemas.openxmlformats.org/officeDocument/2006/relationships/slideLayout" Target="../slideLayouts/slideLayout56.xml"/><Relationship Id="rId8" Type="http://schemas.openxmlformats.org/officeDocument/2006/relationships/slideLayout" Target="../slideLayouts/slideLayout16.xml"/><Relationship Id="rId51" Type="http://schemas.openxmlformats.org/officeDocument/2006/relationships/image" Target="../media/image3.png"/><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46" Type="http://schemas.openxmlformats.org/officeDocument/2006/relationships/slideLayout" Target="../slideLayouts/slideLayout54.xml"/><Relationship Id="rId20" Type="http://schemas.openxmlformats.org/officeDocument/2006/relationships/slideLayout" Target="../slideLayouts/slideLayout28.xml"/><Relationship Id="rId41" Type="http://schemas.openxmlformats.org/officeDocument/2006/relationships/slideLayout" Target="../slideLayouts/slideLayout49.xml"/><Relationship Id="rId1" Type="http://schemas.openxmlformats.org/officeDocument/2006/relationships/slideLayout" Target="../slideLayouts/slideLayout9.xml"/><Relationship Id="rId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0000" y="293575"/>
            <a:ext cx="8244000" cy="4500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2000"/>
              <a:buFont typeface="Inter"/>
              <a:buNone/>
              <a:defRPr sz="20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2pPr>
            <a:lvl3pPr lvl="2"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3pPr>
            <a:lvl4pPr lvl="3"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4pPr>
            <a:lvl5pPr lvl="4"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5pPr>
            <a:lvl6pPr lvl="5"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6pPr>
            <a:lvl7pPr lvl="6"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7pPr>
            <a:lvl8pPr lvl="7"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8pPr>
            <a:lvl9pPr lvl="8"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9pPr>
          </a:lstStyle>
          <a:p>
            <a:endParaRPr/>
          </a:p>
        </p:txBody>
      </p:sp>
      <p:sp>
        <p:nvSpPr>
          <p:cNvPr id="7" name="Google Shape;7;p1"/>
          <p:cNvSpPr txBox="1">
            <a:spLocks noGrp="1"/>
          </p:cNvSpPr>
          <p:nvPr>
            <p:ph type="body" idx="1"/>
          </p:nvPr>
        </p:nvSpPr>
        <p:spPr>
          <a:xfrm>
            <a:off x="450000" y="1352550"/>
            <a:ext cx="6396300" cy="28935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1"/>
              </a:buClr>
              <a:buSzPts val="1200"/>
              <a:buFont typeface="Inter"/>
              <a:buChar char="●"/>
              <a:defRPr sz="1200">
                <a:solidFill>
                  <a:srgbClr val="002A41"/>
                </a:solidFill>
                <a:latin typeface="Inter"/>
                <a:ea typeface="Inter"/>
                <a:cs typeface="Inter"/>
                <a:sym typeface="Inter"/>
              </a:defRPr>
            </a:lvl1pPr>
            <a:lvl2pPr marL="914400" lvl="1"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2pPr>
            <a:lvl3pPr marL="1371600" lvl="2"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3pPr>
            <a:lvl4pPr marL="1828800" lvl="3"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4pPr>
            <a:lvl5pPr marL="2286000" lvl="4"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5pPr>
            <a:lvl6pPr marL="2743200" lvl="5"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6pPr>
            <a:lvl7pPr marL="3200400" lvl="6"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7pPr>
            <a:lvl8pPr marL="3657600" lvl="7"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8pPr>
            <a:lvl9pPr marL="4114800" lvl="8" indent="-304800" rtl="0">
              <a:lnSpc>
                <a:spcPct val="115000"/>
              </a:lnSpc>
              <a:spcBef>
                <a:spcPts val="800"/>
              </a:spcBef>
              <a:spcAft>
                <a:spcPts val="800"/>
              </a:spcAft>
              <a:buClr>
                <a:srgbClr val="002A41"/>
              </a:buClr>
              <a:buSzPts val="1200"/>
              <a:buFont typeface="Inter"/>
              <a:buChar char="■"/>
              <a:defRPr sz="1200">
                <a:solidFill>
                  <a:srgbClr val="002A4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91" r:id="rId7"/>
    <p:sldLayoutId id="21474837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
          <p15:clr>
            <a:srgbClr val="E46962"/>
          </p15:clr>
        </p15:guide>
        <p15:guide id="2" pos="5477">
          <p15:clr>
            <a:srgbClr val="E46962"/>
          </p15:clr>
        </p15:guide>
        <p15:guide id="3" orient="horz" pos="283">
          <p15:clr>
            <a:srgbClr val="E46962"/>
          </p15:clr>
        </p15:guide>
        <p15:guide id="4" orient="horz" pos="2957">
          <p15:clr>
            <a:srgbClr val="E46962"/>
          </p15:clr>
        </p15:guide>
        <p15:guide id="5" orient="horz" pos="567">
          <p15:clr>
            <a:srgbClr val="E46962"/>
          </p15:clr>
        </p15:guide>
        <p15:guide id="6" orient="horz" pos="1134">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7132439" y="2057400"/>
            <a:ext cx="5143500" cy="1028700"/>
          </a:xfrm>
          <a:prstGeom prst="rect">
            <a:avLst/>
          </a:prstGeom>
        </p:spPr>
      </p:pic>
    </p:spTree>
    <p:extLst>
      <p:ext uri="{BB962C8B-B14F-4D97-AF65-F5344CB8AC3E}">
        <p14:creationId xmlns:p14="http://schemas.microsoft.com/office/powerpoint/2010/main" val="631109650"/>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notesSlide" Target="../notesSlides/notesSlide3.xml"/><Relationship Id="rId16" Type="http://schemas.openxmlformats.org/officeDocument/2006/relationships/image" Target="../media/image47.svg"/><Relationship Id="rId1" Type="http://schemas.openxmlformats.org/officeDocument/2006/relationships/slideLayout" Target="../slideLayouts/slideLayout6.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51.svg"/><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3600" b="1" dirty="0">
                <a:latin typeface="Inter"/>
                <a:ea typeface="Inter"/>
                <a:cs typeface="Inter"/>
                <a:sym typeface="Inter"/>
              </a:rPr>
              <a:t>New Developer productivity features in Microsoft Dev Box and Azure Deployment Environments</a:t>
            </a:r>
            <a:endParaRPr sz="3600" b="1" dirty="0">
              <a:latin typeface="Inter"/>
              <a:ea typeface="Inter"/>
              <a:cs typeface="Inter"/>
              <a:sym typeface="Inter"/>
            </a:endParaRPr>
          </a:p>
        </p:txBody>
      </p:sp>
      <p:sp>
        <p:nvSpPr>
          <p:cNvPr id="470" name="Google Shape;470;p46"/>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b="0" dirty="0">
                <a:latin typeface="Inter Medium"/>
                <a:ea typeface="Inter Medium"/>
                <a:cs typeface="Inter Medium"/>
                <a:sym typeface="Inter Medium"/>
              </a:rPr>
              <a:t>Will Velida</a:t>
            </a:r>
          </a:p>
          <a:p>
            <a:pPr marL="0" lvl="0" indent="0" algn="l" rtl="0">
              <a:spcBef>
                <a:spcPts val="0"/>
              </a:spcBef>
              <a:spcAft>
                <a:spcPts val="0"/>
              </a:spcAft>
              <a:buNone/>
            </a:pPr>
            <a:r>
              <a:rPr lang="en-GB" dirty="0"/>
              <a:t>Lead Software Engineer, Mantel Group</a:t>
            </a:r>
          </a:p>
          <a:p>
            <a:pPr marL="0" lvl="0" indent="0" algn="l" rtl="0">
              <a:spcBef>
                <a:spcPts val="0"/>
              </a:spcBef>
              <a:spcAft>
                <a:spcPts val="0"/>
              </a:spcAft>
              <a:buNone/>
            </a:pPr>
            <a:r>
              <a:rPr lang="en-GB" b="0" dirty="0">
                <a:latin typeface="Inter Medium"/>
                <a:ea typeface="Inter Medium"/>
                <a:cs typeface="Inter Medium"/>
                <a:sym typeface="Inter Medium"/>
              </a:rPr>
              <a:t>@willvelida</a:t>
            </a:r>
            <a:endParaRPr b="0" dirty="0">
              <a:latin typeface="Inter Medium"/>
              <a:ea typeface="Inter Medium"/>
              <a:cs typeface="Inter Medium"/>
              <a:sym typeface="Inter Medium"/>
            </a:endParaRPr>
          </a:p>
        </p:txBody>
      </p:sp>
      <p:sp>
        <p:nvSpPr>
          <p:cNvPr id="471" name="Google Shape;471;p46"/>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June 2024</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0BB825-C3A6-D654-9A3B-6B59818E4A71}"/>
              </a:ext>
            </a:extLst>
          </p:cNvPr>
          <p:cNvSpPr>
            <a:spLocks noGrp="1"/>
          </p:cNvSpPr>
          <p:nvPr>
            <p:ph type="body" idx="1"/>
          </p:nvPr>
        </p:nvSpPr>
        <p:spPr/>
        <p:txBody>
          <a:bodyPr/>
          <a:lstStyle/>
          <a:p>
            <a:r>
              <a:rPr lang="en-AU" dirty="0"/>
              <a:t>Lead Software Engineer at Mantel Group</a:t>
            </a:r>
          </a:p>
          <a:p>
            <a:r>
              <a:rPr lang="en-AU" dirty="0"/>
              <a:t>.NET and Azure Developer with experience in banking, agriculture, health, insurance and retail industries.</a:t>
            </a:r>
          </a:p>
          <a:p>
            <a:r>
              <a:rPr lang="en-AU" dirty="0"/>
              <a:t>Former </a:t>
            </a:r>
            <a:r>
              <a:rPr lang="en-AU" dirty="0" err="1"/>
              <a:t>MSFTer</a:t>
            </a:r>
            <a:r>
              <a:rPr lang="en-AU" dirty="0"/>
              <a:t> and Microsoft MVP.</a:t>
            </a:r>
          </a:p>
          <a:p>
            <a:r>
              <a:rPr lang="en-AU" dirty="0"/>
              <a:t>Former average rugby player.</a:t>
            </a:r>
          </a:p>
        </p:txBody>
      </p:sp>
      <p:pic>
        <p:nvPicPr>
          <p:cNvPr id="10" name="Picture Placeholder 9" descr="A person taking a selfie&#10;&#10;Description automatically generated">
            <a:extLst>
              <a:ext uri="{FF2B5EF4-FFF2-40B4-BE49-F238E27FC236}">
                <a16:creationId xmlns:a16="http://schemas.microsoft.com/office/drawing/2014/main" id="{8EE92DD8-92AD-BCCF-5C12-48A139E13E7C}"/>
              </a:ext>
            </a:extLst>
          </p:cNvPr>
          <p:cNvPicPr>
            <a:picLocks noGrp="1" noChangeAspect="1"/>
          </p:cNvPicPr>
          <p:nvPr>
            <p:ph type="pic" idx="2"/>
          </p:nvPr>
        </p:nvPicPr>
        <p:blipFill>
          <a:blip r:embed="rId2"/>
          <a:srcRect t="3471" b="3471"/>
          <a:stretch>
            <a:fillRect/>
          </a:stretch>
        </p:blipFill>
        <p:spPr/>
      </p:pic>
      <p:sp>
        <p:nvSpPr>
          <p:cNvPr id="5" name="Title 4">
            <a:extLst>
              <a:ext uri="{FF2B5EF4-FFF2-40B4-BE49-F238E27FC236}">
                <a16:creationId xmlns:a16="http://schemas.microsoft.com/office/drawing/2014/main" id="{B9361EAF-A188-E63A-4C8F-D2166DFFB6CC}"/>
              </a:ext>
            </a:extLst>
          </p:cNvPr>
          <p:cNvSpPr>
            <a:spLocks noGrp="1"/>
          </p:cNvSpPr>
          <p:nvPr>
            <p:ph type="title"/>
          </p:nvPr>
        </p:nvSpPr>
        <p:spPr/>
        <p:txBody>
          <a:bodyPr/>
          <a:lstStyle/>
          <a:p>
            <a:r>
              <a:rPr lang="en-AU" dirty="0" err="1"/>
              <a:t>Whoami</a:t>
            </a:r>
            <a:r>
              <a:rPr lang="en-AU" dirty="0"/>
              <a:t>?</a:t>
            </a:r>
          </a:p>
        </p:txBody>
      </p:sp>
      <p:sp>
        <p:nvSpPr>
          <p:cNvPr id="8" name="Subtitle 7">
            <a:extLst>
              <a:ext uri="{FF2B5EF4-FFF2-40B4-BE49-F238E27FC236}">
                <a16:creationId xmlns:a16="http://schemas.microsoft.com/office/drawing/2014/main" id="{A3D25629-5C0E-C759-7016-6974E7C4D157}"/>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1215530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Developer work environment">
            <a:extLst>
              <a:ext uri="{FF2B5EF4-FFF2-40B4-BE49-F238E27FC236}">
                <a16:creationId xmlns:a16="http://schemas.microsoft.com/office/drawing/2014/main" id="{241F7ADD-C707-B10B-AB32-41B4AF1F67F3}"/>
              </a:ext>
            </a:extLst>
          </p:cNvPr>
          <p:cNvGrpSpPr/>
          <p:nvPr/>
        </p:nvGrpSpPr>
        <p:grpSpPr>
          <a:xfrm>
            <a:off x="698606" y="1173740"/>
            <a:ext cx="2480268" cy="207512"/>
            <a:chOff x="1420461" y="1910977"/>
            <a:chExt cx="3307024" cy="276682"/>
          </a:xfrm>
        </p:grpSpPr>
        <p:sp>
          <p:nvSpPr>
            <p:cNvPr id="4" name="Graphic 247">
              <a:extLst>
                <a:ext uri="{FF2B5EF4-FFF2-40B4-BE49-F238E27FC236}">
                  <a16:creationId xmlns:a16="http://schemas.microsoft.com/office/drawing/2014/main" id="{7CADDCFF-E255-4427-1052-53963D0AC68A}"/>
                </a:ext>
                <a:ext uri="{C183D7F6-B498-43B3-948B-1728B52AA6E4}">
                  <adec:decorative xmlns:adec="http://schemas.microsoft.com/office/drawing/2017/decorative" val="1"/>
                </a:ext>
              </a:extLst>
            </p:cNvPr>
            <p:cNvSpPr/>
            <p:nvPr/>
          </p:nvSpPr>
          <p:spPr>
            <a:xfrm flipH="1">
              <a:off x="4531324" y="1975549"/>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8DC8E8"/>
            </a:solidFill>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buClrTx/>
              </a:pPr>
              <a:endParaRPr lang="en-US" sz="1500">
                <a:gradFill flip="none" rotWithShape="1">
                  <a:gsLst>
                    <a:gs pos="1629">
                      <a:srgbClr val="2F2F2F"/>
                    </a:gs>
                    <a:gs pos="39000">
                      <a:srgbClr val="2F2F2F"/>
                    </a:gs>
                  </a:gsLst>
                  <a:lin ang="2700000" scaled="1"/>
                  <a:tileRect/>
                </a:gradFill>
                <a:latin typeface="Segoe UI Semibold"/>
                <a:ea typeface="+mn-ea"/>
                <a:cs typeface="+mn-cs"/>
              </a:endParaRPr>
            </a:p>
          </p:txBody>
        </p:sp>
        <p:sp>
          <p:nvSpPr>
            <p:cNvPr id="5" name="Rectangle 4">
              <a:extLst>
                <a:ext uri="{FF2B5EF4-FFF2-40B4-BE49-F238E27FC236}">
                  <a16:creationId xmlns:a16="http://schemas.microsoft.com/office/drawing/2014/main" id="{7FC42247-FBFF-40F5-ED90-AA1358846E2C}"/>
                </a:ext>
              </a:extLst>
            </p:cNvPr>
            <p:cNvSpPr/>
            <p:nvPr/>
          </p:nvSpPr>
          <p:spPr bwMode="auto">
            <a:xfrm>
              <a:off x="1420461" y="1910977"/>
              <a:ext cx="3059459"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defTabSz="699354" fontAlgn="base">
                <a:spcBef>
                  <a:spcPct val="0"/>
                </a:spcBef>
                <a:spcAft>
                  <a:spcPct val="0"/>
                </a:spcAft>
                <a:buClrTx/>
                <a:defRPr/>
              </a:pPr>
              <a:r>
                <a:rPr lang="en-US" sz="1324">
                  <a:gradFill flip="none" rotWithShape="1">
                    <a:gsLst>
                      <a:gs pos="37000">
                        <a:srgbClr val="8DC8E8"/>
                      </a:gs>
                      <a:gs pos="100000">
                        <a:srgbClr val="AD6ED1"/>
                      </a:gs>
                    </a:gsLst>
                    <a:path path="circle">
                      <a:fillToRect r="100000" b="100000"/>
                    </a:path>
                    <a:tileRect l="-100000" t="-100000"/>
                  </a:gradFill>
                  <a:latin typeface="Segoe UI Semibold"/>
                  <a:ea typeface="Calibri"/>
                  <a:cs typeface="Segoe UI" panose="020B0502040204020203" pitchFamily="34" charset="0"/>
                </a:rPr>
                <a:t>Developer work environment</a:t>
              </a:r>
            </a:p>
          </p:txBody>
        </p:sp>
      </p:grpSp>
      <p:grpSp>
        <p:nvGrpSpPr>
          <p:cNvPr id="6" name="Group 5" descr="Application runtime environment">
            <a:extLst>
              <a:ext uri="{FF2B5EF4-FFF2-40B4-BE49-F238E27FC236}">
                <a16:creationId xmlns:a16="http://schemas.microsoft.com/office/drawing/2014/main" id="{65CE1A9F-1EE3-7D4A-E693-672306C94F45}"/>
              </a:ext>
            </a:extLst>
          </p:cNvPr>
          <p:cNvGrpSpPr/>
          <p:nvPr/>
        </p:nvGrpSpPr>
        <p:grpSpPr>
          <a:xfrm>
            <a:off x="709582" y="2247895"/>
            <a:ext cx="2791722" cy="207512"/>
            <a:chOff x="769177" y="3343183"/>
            <a:chExt cx="3722296" cy="276682"/>
          </a:xfrm>
        </p:grpSpPr>
        <p:sp>
          <p:nvSpPr>
            <p:cNvPr id="7" name="Graphic 247">
              <a:extLst>
                <a:ext uri="{FF2B5EF4-FFF2-40B4-BE49-F238E27FC236}">
                  <a16:creationId xmlns:a16="http://schemas.microsoft.com/office/drawing/2014/main" id="{2A3353B7-ED84-66D3-32A0-E6C34B73FEF0}"/>
                </a:ext>
                <a:ext uri="{C183D7F6-B498-43B3-948B-1728B52AA6E4}">
                  <adec:decorative xmlns:adec="http://schemas.microsoft.com/office/drawing/2017/decorative" val="1"/>
                </a:ext>
              </a:extLst>
            </p:cNvPr>
            <p:cNvSpPr/>
            <p:nvPr/>
          </p:nvSpPr>
          <p:spPr>
            <a:xfrm>
              <a:off x="769177" y="3385755"/>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FF8E8D"/>
            </a:solidFill>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buClrTx/>
              </a:pPr>
              <a:endParaRPr lang="en-US" sz="1500">
                <a:gradFill flip="none" rotWithShape="1">
                  <a:gsLst>
                    <a:gs pos="1629">
                      <a:srgbClr val="2F2F2F"/>
                    </a:gs>
                    <a:gs pos="39000">
                      <a:srgbClr val="2F2F2F"/>
                    </a:gs>
                  </a:gsLst>
                  <a:lin ang="2700000" scaled="1"/>
                  <a:tileRect/>
                </a:gradFill>
                <a:latin typeface="Segoe UI Semibold"/>
                <a:ea typeface="+mn-ea"/>
                <a:cs typeface="+mn-cs"/>
              </a:endParaRPr>
            </a:p>
          </p:txBody>
        </p:sp>
        <p:sp>
          <p:nvSpPr>
            <p:cNvPr id="8" name="Rectangle 7">
              <a:extLst>
                <a:ext uri="{FF2B5EF4-FFF2-40B4-BE49-F238E27FC236}">
                  <a16:creationId xmlns:a16="http://schemas.microsoft.com/office/drawing/2014/main" id="{E5773247-73C0-A906-8571-ED60A55353C8}"/>
                </a:ext>
              </a:extLst>
            </p:cNvPr>
            <p:cNvSpPr/>
            <p:nvPr/>
          </p:nvSpPr>
          <p:spPr bwMode="auto">
            <a:xfrm flipH="1">
              <a:off x="892675" y="3343183"/>
              <a:ext cx="3598798"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r" defTabSz="699354" fontAlgn="base">
                <a:spcBef>
                  <a:spcPct val="0"/>
                </a:spcBef>
                <a:spcAft>
                  <a:spcPct val="0"/>
                </a:spcAft>
                <a:buClrTx/>
              </a:pPr>
              <a:r>
                <a:rPr lang="en-US" sz="1324">
                  <a:gradFill flip="none" rotWithShape="1">
                    <a:gsLst>
                      <a:gs pos="37000">
                        <a:srgbClr val="FF8E8D"/>
                      </a:gs>
                      <a:gs pos="100000">
                        <a:srgbClr val="AD6ED1"/>
                      </a:gs>
                    </a:gsLst>
                    <a:path path="circle">
                      <a:fillToRect r="100000" b="100000"/>
                    </a:path>
                    <a:tileRect l="-100000" t="-100000"/>
                  </a:gradFill>
                  <a:latin typeface="Segoe UI Semibold"/>
                  <a:ea typeface="Calibri"/>
                  <a:cs typeface="Segoe UI" panose="020B0502040204020203" pitchFamily="34" charset="0"/>
                </a:rPr>
                <a:t>Application runtime environment</a:t>
              </a:r>
            </a:p>
          </p:txBody>
        </p:sp>
      </p:grpSp>
      <p:sp>
        <p:nvSpPr>
          <p:cNvPr id="9" name="Oval 8">
            <a:extLst>
              <a:ext uri="{FF2B5EF4-FFF2-40B4-BE49-F238E27FC236}">
                <a16:creationId xmlns:a16="http://schemas.microsoft.com/office/drawing/2014/main" id="{0AF112FF-BDB2-03B0-F8B0-2A8A271B3C4F}"/>
              </a:ext>
              <a:ext uri="{C183D7F6-B498-43B3-948B-1728B52AA6E4}">
                <adec:decorative xmlns:adec="http://schemas.microsoft.com/office/drawing/2017/decorative" val="1"/>
              </a:ext>
            </a:extLst>
          </p:cNvPr>
          <p:cNvSpPr/>
          <p:nvPr/>
        </p:nvSpPr>
        <p:spPr bwMode="auto">
          <a:xfrm>
            <a:off x="341552" y="3158658"/>
            <a:ext cx="193111" cy="19311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7405E166-D6F1-9CFB-E3E4-1656B25F23F9}"/>
              </a:ext>
              <a:ext uri="{C183D7F6-B498-43B3-948B-1728B52AA6E4}">
                <adec:decorative xmlns:adec="http://schemas.microsoft.com/office/drawing/2017/decorative" val="1"/>
              </a:ext>
            </a:extLst>
          </p:cNvPr>
          <p:cNvSpPr/>
          <p:nvPr/>
        </p:nvSpPr>
        <p:spPr bwMode="auto">
          <a:xfrm>
            <a:off x="7730721" y="2095922"/>
            <a:ext cx="193111" cy="19311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875B3E-DB5C-EA3B-6060-32FB2F1AB21F}"/>
              </a:ext>
              <a:ext uri="{C183D7F6-B498-43B3-948B-1728B52AA6E4}">
                <adec:decorative xmlns:adec="http://schemas.microsoft.com/office/drawing/2017/decorative" val="1"/>
              </a:ext>
            </a:extLst>
          </p:cNvPr>
          <p:cNvSpPr/>
          <p:nvPr/>
        </p:nvSpPr>
        <p:spPr bwMode="auto">
          <a:xfrm>
            <a:off x="4043033" y="2632548"/>
            <a:ext cx="193111" cy="19311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grpSp>
        <p:nvGrpSpPr>
          <p:cNvPr id="12" name="Group 11" descr="Flowchart continuation: Find out how to get access to a new test environment, raise a ticket to request a new environment, provide details about the application, clarify requirements with infrastructure teams, e.g., network, security, compliance. Go back and forth to align on requirements, wait for admins to create and configure infrastructure, validate whether the app code works on the test environment, wait for admins to update or fix the infra configuration, finally get access to the working infrastructure, and repeat the process for a new test environment. Integration environment... QA environment... production environment... prod signoffs...">
            <a:extLst>
              <a:ext uri="{FF2B5EF4-FFF2-40B4-BE49-F238E27FC236}">
                <a16:creationId xmlns:a16="http://schemas.microsoft.com/office/drawing/2014/main" id="{46102FF1-AC3E-3B7F-28C3-F2B91AFD8128}"/>
              </a:ext>
            </a:extLst>
          </p:cNvPr>
          <p:cNvGrpSpPr/>
          <p:nvPr/>
        </p:nvGrpSpPr>
        <p:grpSpPr>
          <a:xfrm>
            <a:off x="337219" y="2369346"/>
            <a:ext cx="8609944" cy="2304104"/>
            <a:chOff x="391961" y="3505117"/>
            <a:chExt cx="11479925" cy="3072138"/>
          </a:xfrm>
        </p:grpSpPr>
        <p:sp>
          <p:nvSpPr>
            <p:cNvPr id="13" name="Arc 12">
              <a:extLst>
                <a:ext uri="{FF2B5EF4-FFF2-40B4-BE49-F238E27FC236}">
                  <a16:creationId xmlns:a16="http://schemas.microsoft.com/office/drawing/2014/main" id="{2DFEF9DD-7F03-23BF-C2CE-2C23854733E8}"/>
                </a:ext>
                <a:ext uri="{C183D7F6-B498-43B3-948B-1728B52AA6E4}">
                  <adec:decorative xmlns:adec="http://schemas.microsoft.com/office/drawing/2017/decorative" val="1"/>
                </a:ext>
              </a:extLst>
            </p:cNvPr>
            <p:cNvSpPr/>
            <p:nvPr/>
          </p:nvSpPr>
          <p:spPr>
            <a:xfrm flipH="1">
              <a:off x="525272" y="3988731"/>
              <a:ext cx="1425566" cy="1425566"/>
            </a:xfrm>
            <a:prstGeom prst="arc">
              <a:avLst>
                <a:gd name="adj1" fmla="val 16200000"/>
                <a:gd name="adj2" fmla="val 5463492"/>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685775">
                <a:buClrTx/>
              </a:pPr>
              <a:endParaRPr lang="en-US" sz="1324" kern="1200">
                <a:solidFill>
                  <a:srgbClr val="FFFFFF"/>
                </a:solidFill>
                <a:latin typeface="Segoe UI"/>
              </a:endParaRPr>
            </a:p>
          </p:txBody>
        </p:sp>
        <p:cxnSp>
          <p:nvCxnSpPr>
            <p:cNvPr id="14" name="Straight Connector 13">
              <a:extLst>
                <a:ext uri="{FF2B5EF4-FFF2-40B4-BE49-F238E27FC236}">
                  <a16:creationId xmlns:a16="http://schemas.microsoft.com/office/drawing/2014/main" id="{D2A7AC7D-F9B8-2230-ED8F-DFC8649CCA45}"/>
                </a:ext>
                <a:ext uri="{C183D7F6-B498-43B3-948B-1728B52AA6E4}">
                  <adec:decorative xmlns:adec="http://schemas.microsoft.com/office/drawing/2017/decorative" val="1"/>
                </a:ext>
              </a:extLst>
            </p:cNvPr>
            <p:cNvCxnSpPr>
              <a:cxnSpLocks/>
            </p:cNvCxnSpPr>
            <p:nvPr/>
          </p:nvCxnSpPr>
          <p:spPr>
            <a:xfrm>
              <a:off x="1342913" y="5417401"/>
              <a:ext cx="8228004" cy="0"/>
            </a:xfrm>
            <a:prstGeom prst="line">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688D7-3632-10FE-14E9-4C9C87888175}"/>
                </a:ext>
              </a:extLst>
            </p:cNvPr>
            <p:cNvSpPr txBox="1"/>
            <p:nvPr/>
          </p:nvSpPr>
          <p:spPr>
            <a:xfrm>
              <a:off x="4080336" y="4057012"/>
              <a:ext cx="1097280" cy="5386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Find out how to get access to a new test environment</a:t>
              </a:r>
            </a:p>
          </p:txBody>
        </p:sp>
        <p:cxnSp>
          <p:nvCxnSpPr>
            <p:cNvPr id="16" name="Straight Connector 15">
              <a:extLst>
                <a:ext uri="{FF2B5EF4-FFF2-40B4-BE49-F238E27FC236}">
                  <a16:creationId xmlns:a16="http://schemas.microsoft.com/office/drawing/2014/main" id="{CD39CC8B-2A72-9B0B-424F-920CE93D1797}"/>
                </a:ext>
                <a:ext uri="{C183D7F6-B498-43B3-948B-1728B52AA6E4}">
                  <adec:decorative xmlns:adec="http://schemas.microsoft.com/office/drawing/2017/decorative" val="1"/>
                </a:ext>
              </a:extLst>
            </p:cNvPr>
            <p:cNvCxnSpPr>
              <a:cxnSpLocks/>
              <a:stCxn id="29" idx="6"/>
              <a:endCxn id="71" idx="2"/>
            </p:cNvCxnSpPr>
            <p:nvPr/>
          </p:nvCxnSpPr>
          <p:spPr>
            <a:xfrm flipV="1">
              <a:off x="4682877" y="3977260"/>
              <a:ext cx="1557818" cy="7533"/>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C6271C-B7D2-D892-0BBC-45FB8E4284BA}"/>
                </a:ext>
                <a:ext uri="{C183D7F6-B498-43B3-948B-1728B52AA6E4}">
                  <adec:decorative xmlns:adec="http://schemas.microsoft.com/office/drawing/2017/decorative" val="1"/>
                </a:ext>
              </a:extLst>
            </p:cNvPr>
            <p:cNvCxnSpPr>
              <a:cxnSpLocks/>
              <a:stCxn id="30" idx="6"/>
              <a:endCxn id="29" idx="2"/>
            </p:cNvCxnSpPr>
            <p:nvPr/>
          </p:nvCxnSpPr>
          <p:spPr>
            <a:xfrm>
              <a:off x="1347785" y="3984793"/>
              <a:ext cx="3225364" cy="0"/>
            </a:xfrm>
            <a:prstGeom prst="line">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84DA0D6-C795-8003-AA20-47A0042520DE}"/>
                </a:ext>
                <a:ext uri="{C183D7F6-B498-43B3-948B-1728B52AA6E4}">
                  <adec:decorative xmlns:adec="http://schemas.microsoft.com/office/drawing/2017/decorative" val="1"/>
                </a:ext>
              </a:extLst>
            </p:cNvPr>
            <p:cNvSpPr/>
            <p:nvPr/>
          </p:nvSpPr>
          <p:spPr bwMode="auto">
            <a:xfrm>
              <a:off x="2905603"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19" name="TextBox 18">
              <a:extLst>
                <a:ext uri="{FF2B5EF4-FFF2-40B4-BE49-F238E27FC236}">
                  <a16:creationId xmlns:a16="http://schemas.microsoft.com/office/drawing/2014/main" id="{D2236D11-2507-1B0A-29E9-4752AF0E7FA0}"/>
                </a:ext>
              </a:extLst>
            </p:cNvPr>
            <p:cNvSpPr txBox="1"/>
            <p:nvPr/>
          </p:nvSpPr>
          <p:spPr>
            <a:xfrm>
              <a:off x="2413324" y="4057012"/>
              <a:ext cx="1097280" cy="5386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Raise a ticket to request a new environment</a:t>
              </a:r>
            </a:p>
          </p:txBody>
        </p:sp>
        <p:sp>
          <p:nvSpPr>
            <p:cNvPr id="20" name="Oval 19">
              <a:extLst>
                <a:ext uri="{FF2B5EF4-FFF2-40B4-BE49-F238E27FC236}">
                  <a16:creationId xmlns:a16="http://schemas.microsoft.com/office/drawing/2014/main" id="{A61A4363-453B-5C98-7336-8DB40C23C6EE}"/>
                </a:ext>
                <a:ext uri="{C183D7F6-B498-43B3-948B-1728B52AA6E4}">
                  <adec:decorative xmlns:adec="http://schemas.microsoft.com/office/drawing/2017/decorative" val="1"/>
                </a:ext>
              </a:extLst>
            </p:cNvPr>
            <p:cNvSpPr/>
            <p:nvPr/>
          </p:nvSpPr>
          <p:spPr bwMode="auto">
            <a:xfrm>
              <a:off x="1238057"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21" name="Oval 20">
              <a:extLst>
                <a:ext uri="{FF2B5EF4-FFF2-40B4-BE49-F238E27FC236}">
                  <a16:creationId xmlns:a16="http://schemas.microsoft.com/office/drawing/2014/main" id="{92A2EBCC-CE63-7BEF-399E-A485DAF67160}"/>
                </a:ext>
                <a:ext uri="{C183D7F6-B498-43B3-948B-1728B52AA6E4}">
                  <adec:decorative xmlns:adec="http://schemas.microsoft.com/office/drawing/2017/decorative" val="1"/>
                </a:ext>
              </a:extLst>
            </p:cNvPr>
            <p:cNvSpPr/>
            <p:nvPr/>
          </p:nvSpPr>
          <p:spPr bwMode="auto">
            <a:xfrm>
              <a:off x="2627679"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22" name="Oval 21">
              <a:extLst>
                <a:ext uri="{FF2B5EF4-FFF2-40B4-BE49-F238E27FC236}">
                  <a16:creationId xmlns:a16="http://schemas.microsoft.com/office/drawing/2014/main" id="{F4D077BD-DACB-A70B-4F4D-C745198E605A}"/>
                </a:ext>
              </a:extLst>
            </p:cNvPr>
            <p:cNvSpPr/>
            <p:nvPr/>
          </p:nvSpPr>
          <p:spPr bwMode="auto">
            <a:xfrm>
              <a:off x="1858992"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23" name="Graphic 192">
              <a:extLst>
                <a:ext uri="{FF2B5EF4-FFF2-40B4-BE49-F238E27FC236}">
                  <a16:creationId xmlns:a16="http://schemas.microsoft.com/office/drawing/2014/main" id="{4B63D99F-DA43-E6AD-885E-AD776514588A}"/>
                </a:ext>
              </a:extLst>
            </p:cNvPr>
            <p:cNvSpPr/>
            <p:nvPr/>
          </p:nvSpPr>
          <p:spPr>
            <a:xfrm>
              <a:off x="1853215"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24" name="TextBox 23">
              <a:extLst>
                <a:ext uri="{FF2B5EF4-FFF2-40B4-BE49-F238E27FC236}">
                  <a16:creationId xmlns:a16="http://schemas.microsoft.com/office/drawing/2014/main" id="{7A0B34AF-A8DC-D185-FBE7-CE3E3123A237}"/>
                </a:ext>
              </a:extLst>
            </p:cNvPr>
            <p:cNvSpPr txBox="1"/>
            <p:nvPr/>
          </p:nvSpPr>
          <p:spPr>
            <a:xfrm>
              <a:off x="2174180" y="5474753"/>
              <a:ext cx="1036315" cy="507831"/>
            </a:xfrm>
            <a:prstGeom prst="rect">
              <a:avLst/>
            </a:prstGeom>
            <a:noFill/>
          </p:spPr>
          <p:txBody>
            <a:bodyPr wrap="square" lIns="0" tIns="34290" rIns="0" bIns="34290" anchor="t">
              <a:spAutoFit/>
            </a:bodyPr>
            <a:lstStyle/>
            <a:p>
              <a:pPr algn="ctr" defTabSz="685800">
                <a:buClrTx/>
                <a:defRPr/>
              </a:pPr>
              <a:r>
                <a:rPr lang="en-US" sz="675">
                  <a:solidFill>
                    <a:srgbClr val="FFFFFF"/>
                  </a:solidFill>
                  <a:latin typeface="Segoe UI"/>
                  <a:ea typeface="+mn-ea"/>
                  <a:cs typeface="+mn-cs"/>
                </a:rPr>
                <a:t>Go back and forth to align on requirements</a:t>
              </a:r>
            </a:p>
          </p:txBody>
        </p:sp>
        <p:sp>
          <p:nvSpPr>
            <p:cNvPr id="25" name="Oval 24">
              <a:extLst>
                <a:ext uri="{FF2B5EF4-FFF2-40B4-BE49-F238E27FC236}">
                  <a16:creationId xmlns:a16="http://schemas.microsoft.com/office/drawing/2014/main" id="{C9A2078A-28A9-EE53-08FD-A4352B190428}"/>
                </a:ext>
                <a:ext uri="{C183D7F6-B498-43B3-948B-1728B52AA6E4}">
                  <adec:decorative xmlns:adec="http://schemas.microsoft.com/office/drawing/2017/decorative" val="1"/>
                </a:ext>
              </a:extLst>
            </p:cNvPr>
            <p:cNvSpPr/>
            <p:nvPr/>
          </p:nvSpPr>
          <p:spPr bwMode="auto">
            <a:xfrm>
              <a:off x="4017301"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26" name="Oval 25">
              <a:extLst>
                <a:ext uri="{FF2B5EF4-FFF2-40B4-BE49-F238E27FC236}">
                  <a16:creationId xmlns:a16="http://schemas.microsoft.com/office/drawing/2014/main" id="{7BBCF290-2E93-04E9-4A4C-1B9C669C90CE}"/>
                </a:ext>
              </a:extLst>
            </p:cNvPr>
            <p:cNvSpPr/>
            <p:nvPr/>
          </p:nvSpPr>
          <p:spPr bwMode="auto">
            <a:xfrm>
              <a:off x="3248614"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27" name="Graphic 192">
              <a:extLst>
                <a:ext uri="{FF2B5EF4-FFF2-40B4-BE49-F238E27FC236}">
                  <a16:creationId xmlns:a16="http://schemas.microsoft.com/office/drawing/2014/main" id="{C5BE3AFD-B743-D346-00CA-2B53857F0090}"/>
                </a:ext>
              </a:extLst>
            </p:cNvPr>
            <p:cNvSpPr/>
            <p:nvPr/>
          </p:nvSpPr>
          <p:spPr>
            <a:xfrm>
              <a:off x="3242837"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28" name="TextBox 27">
              <a:extLst>
                <a:ext uri="{FF2B5EF4-FFF2-40B4-BE49-F238E27FC236}">
                  <a16:creationId xmlns:a16="http://schemas.microsoft.com/office/drawing/2014/main" id="{D34A558B-A681-7487-1D15-A075CD5BD030}"/>
                </a:ext>
              </a:extLst>
            </p:cNvPr>
            <p:cNvSpPr txBox="1"/>
            <p:nvPr/>
          </p:nvSpPr>
          <p:spPr>
            <a:xfrm>
              <a:off x="748676" y="5462053"/>
              <a:ext cx="1097280" cy="646331"/>
            </a:xfrm>
            <a:prstGeom prst="rect">
              <a:avLst/>
            </a:prstGeom>
            <a:noFill/>
          </p:spPr>
          <p:txBody>
            <a:bodyPr wrap="square" lIns="0" tIns="34290" rIns="0" bIns="34290" anchor="t">
              <a:spAutoFit/>
            </a:bodyPr>
            <a:lstStyle/>
            <a:p>
              <a:pPr algn="ctr" defTabSz="685800">
                <a:buClrTx/>
                <a:defRPr/>
              </a:pPr>
              <a:r>
                <a:rPr lang="en-US" sz="675">
                  <a:solidFill>
                    <a:srgbClr val="FFFFFF"/>
                  </a:solidFill>
                  <a:latin typeface="Segoe UI"/>
                  <a:ea typeface="+mn-ea"/>
                  <a:cs typeface="+mn-cs"/>
                </a:rPr>
                <a:t>Clarify requirements with infrastructure teams, e.g., network, security, compliance</a:t>
              </a:r>
            </a:p>
          </p:txBody>
        </p:sp>
        <p:sp>
          <p:nvSpPr>
            <p:cNvPr id="29" name="Oval 28">
              <a:extLst>
                <a:ext uri="{FF2B5EF4-FFF2-40B4-BE49-F238E27FC236}">
                  <a16:creationId xmlns:a16="http://schemas.microsoft.com/office/drawing/2014/main" id="{113DEB12-E98A-332A-BA10-48AF35640523}"/>
                </a:ext>
                <a:ext uri="{C183D7F6-B498-43B3-948B-1728B52AA6E4}">
                  <adec:decorative xmlns:adec="http://schemas.microsoft.com/office/drawing/2017/decorative" val="1"/>
                </a:ext>
              </a:extLst>
            </p:cNvPr>
            <p:cNvSpPr/>
            <p:nvPr/>
          </p:nvSpPr>
          <p:spPr bwMode="auto">
            <a:xfrm>
              <a:off x="4573149"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30" name="Oval 29">
              <a:extLst>
                <a:ext uri="{FF2B5EF4-FFF2-40B4-BE49-F238E27FC236}">
                  <a16:creationId xmlns:a16="http://schemas.microsoft.com/office/drawing/2014/main" id="{A5B7DEB1-33B8-FCCF-7E38-2AD192063617}"/>
                </a:ext>
                <a:ext uri="{C183D7F6-B498-43B3-948B-1728B52AA6E4}">
                  <adec:decorative xmlns:adec="http://schemas.microsoft.com/office/drawing/2017/decorative" val="1"/>
                </a:ext>
              </a:extLst>
            </p:cNvPr>
            <p:cNvSpPr/>
            <p:nvPr/>
          </p:nvSpPr>
          <p:spPr bwMode="auto">
            <a:xfrm>
              <a:off x="1238057"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cxnSp>
          <p:nvCxnSpPr>
            <p:cNvPr id="31" name="Straight Connector 30">
              <a:extLst>
                <a:ext uri="{FF2B5EF4-FFF2-40B4-BE49-F238E27FC236}">
                  <a16:creationId xmlns:a16="http://schemas.microsoft.com/office/drawing/2014/main" id="{7B9C9349-0050-9566-2D66-421D618C4B98}"/>
                </a:ext>
                <a:ext uri="{C183D7F6-B498-43B3-948B-1728B52AA6E4}">
                  <adec:decorative xmlns:adec="http://schemas.microsoft.com/office/drawing/2017/decorative" val="1"/>
                </a:ext>
              </a:extLst>
            </p:cNvPr>
            <p:cNvCxnSpPr>
              <a:cxnSpLocks/>
              <a:endCxn id="29" idx="0"/>
            </p:cNvCxnSpPr>
            <p:nvPr/>
          </p:nvCxnSpPr>
          <p:spPr>
            <a:xfrm>
              <a:off x="4628013" y="3505117"/>
              <a:ext cx="0" cy="424812"/>
            </a:xfrm>
            <a:prstGeom prst="line">
              <a:avLst/>
            </a:prstGeom>
            <a:ln w="12700">
              <a:solidFill>
                <a:schemeClr val="bg1"/>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226AA8A-5B9E-C65D-6903-86E1156FAE4C}"/>
                </a:ext>
              </a:extLst>
            </p:cNvPr>
            <p:cNvSpPr/>
            <p:nvPr/>
          </p:nvSpPr>
          <p:spPr bwMode="auto">
            <a:xfrm>
              <a:off x="3665500"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33" name="Graphic 192">
              <a:extLst>
                <a:ext uri="{FF2B5EF4-FFF2-40B4-BE49-F238E27FC236}">
                  <a16:creationId xmlns:a16="http://schemas.microsoft.com/office/drawing/2014/main" id="{4E82ECB1-1F15-E61C-9228-7F7952689E78}"/>
                </a:ext>
              </a:extLst>
            </p:cNvPr>
            <p:cNvSpPr/>
            <p:nvPr/>
          </p:nvSpPr>
          <p:spPr>
            <a:xfrm>
              <a:off x="3659723"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34" name="Oval 33">
              <a:extLst>
                <a:ext uri="{FF2B5EF4-FFF2-40B4-BE49-F238E27FC236}">
                  <a16:creationId xmlns:a16="http://schemas.microsoft.com/office/drawing/2014/main" id="{1176052B-51A2-B33F-1DC5-355120BF81B8}"/>
                </a:ext>
              </a:extLst>
            </p:cNvPr>
            <p:cNvSpPr/>
            <p:nvPr/>
          </p:nvSpPr>
          <p:spPr bwMode="auto">
            <a:xfrm>
              <a:off x="1997954"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35" name="Graphic 192">
              <a:extLst>
                <a:ext uri="{FF2B5EF4-FFF2-40B4-BE49-F238E27FC236}">
                  <a16:creationId xmlns:a16="http://schemas.microsoft.com/office/drawing/2014/main" id="{2BFADC5B-6527-6612-858D-10315D174C84}"/>
                </a:ext>
              </a:extLst>
            </p:cNvPr>
            <p:cNvSpPr/>
            <p:nvPr/>
          </p:nvSpPr>
          <p:spPr>
            <a:xfrm>
              <a:off x="1992177"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36" name="Graphic 192">
              <a:extLst>
                <a:ext uri="{FF2B5EF4-FFF2-40B4-BE49-F238E27FC236}">
                  <a16:creationId xmlns:a16="http://schemas.microsoft.com/office/drawing/2014/main" id="{6A1758C3-CD66-4E1B-CB2F-7E67F02C3322}"/>
                </a:ext>
              </a:extLst>
            </p:cNvPr>
            <p:cNvSpPr/>
            <p:nvPr/>
          </p:nvSpPr>
          <p:spPr>
            <a:xfrm>
              <a:off x="391961" y="455175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37" name="TextBox 36">
              <a:extLst>
                <a:ext uri="{FF2B5EF4-FFF2-40B4-BE49-F238E27FC236}">
                  <a16:creationId xmlns:a16="http://schemas.microsoft.com/office/drawing/2014/main" id="{3B90C0D1-5510-560D-1010-B6E61AD64337}"/>
                </a:ext>
              </a:extLst>
            </p:cNvPr>
            <p:cNvSpPr txBox="1"/>
            <p:nvPr/>
          </p:nvSpPr>
          <p:spPr>
            <a:xfrm>
              <a:off x="892676" y="4057012"/>
              <a:ext cx="926475" cy="507831"/>
            </a:xfrm>
            <a:prstGeom prst="rect">
              <a:avLst/>
            </a:prstGeom>
            <a:noFill/>
          </p:spPr>
          <p:txBody>
            <a:bodyPr wrap="square" lIns="0" tIns="34290" rIns="0" bIns="34290" anchor="t">
              <a:spAutoFit/>
            </a:bodyPr>
            <a:lstStyle/>
            <a:p>
              <a:pPr algn="ctr" defTabSz="685800">
                <a:buClrTx/>
                <a:defRPr/>
              </a:pPr>
              <a:r>
                <a:rPr lang="en-US" sz="675">
                  <a:solidFill>
                    <a:srgbClr val="FFFFFF"/>
                  </a:solidFill>
                  <a:latin typeface="Segoe UI"/>
                  <a:ea typeface="+mn-ea"/>
                  <a:cs typeface="+mn-cs"/>
                </a:rPr>
                <a:t>Provide details about the application</a:t>
              </a:r>
            </a:p>
          </p:txBody>
        </p:sp>
        <p:sp>
          <p:nvSpPr>
            <p:cNvPr id="38" name="Oval 37">
              <a:extLst>
                <a:ext uri="{FF2B5EF4-FFF2-40B4-BE49-F238E27FC236}">
                  <a16:creationId xmlns:a16="http://schemas.microsoft.com/office/drawing/2014/main" id="{7F35F942-F284-6C5F-BDD6-F51943244305}"/>
                </a:ext>
                <a:ext uri="{C183D7F6-B498-43B3-948B-1728B52AA6E4}">
                  <adec:decorative xmlns:adec="http://schemas.microsoft.com/office/drawing/2017/decorative" val="1"/>
                </a:ext>
              </a:extLst>
            </p:cNvPr>
            <p:cNvSpPr/>
            <p:nvPr/>
          </p:nvSpPr>
          <p:spPr bwMode="auto">
            <a:xfrm>
              <a:off x="5406923"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39" name="Oval 38">
              <a:extLst>
                <a:ext uri="{FF2B5EF4-FFF2-40B4-BE49-F238E27FC236}">
                  <a16:creationId xmlns:a16="http://schemas.microsoft.com/office/drawing/2014/main" id="{3633BCCD-6CE7-C04F-4271-F9396A098B58}"/>
                </a:ext>
                <a:ext uri="{C183D7F6-B498-43B3-948B-1728B52AA6E4}">
                  <adec:decorative xmlns:adec="http://schemas.microsoft.com/office/drawing/2017/decorative" val="1"/>
                </a:ext>
              </a:extLst>
            </p:cNvPr>
            <p:cNvSpPr/>
            <p:nvPr/>
          </p:nvSpPr>
          <p:spPr bwMode="auto">
            <a:xfrm>
              <a:off x="6796545"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40" name="Oval 39">
              <a:extLst>
                <a:ext uri="{FF2B5EF4-FFF2-40B4-BE49-F238E27FC236}">
                  <a16:creationId xmlns:a16="http://schemas.microsoft.com/office/drawing/2014/main" id="{F286AE80-DB5B-B834-54DE-D7F1DC61084F}"/>
                </a:ext>
                <a:ext uri="{C183D7F6-B498-43B3-948B-1728B52AA6E4}">
                  <adec:decorative xmlns:adec="http://schemas.microsoft.com/office/drawing/2017/decorative" val="1"/>
                </a:ext>
              </a:extLst>
            </p:cNvPr>
            <p:cNvSpPr/>
            <p:nvPr/>
          </p:nvSpPr>
          <p:spPr bwMode="auto">
            <a:xfrm>
              <a:off x="9575789"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41" name="Oval 40">
              <a:extLst>
                <a:ext uri="{FF2B5EF4-FFF2-40B4-BE49-F238E27FC236}">
                  <a16:creationId xmlns:a16="http://schemas.microsoft.com/office/drawing/2014/main" id="{7AFEB9AD-87A6-F985-91A3-FF92964CE29E}"/>
                </a:ext>
                <a:ext uri="{C183D7F6-B498-43B3-948B-1728B52AA6E4}">
                  <adec:decorative xmlns:adec="http://schemas.microsoft.com/office/drawing/2017/decorative" val="1"/>
                </a:ext>
              </a:extLst>
            </p:cNvPr>
            <p:cNvSpPr/>
            <p:nvPr/>
          </p:nvSpPr>
          <p:spPr bwMode="auto">
            <a:xfrm>
              <a:off x="8186167"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42" name="Oval 41">
              <a:extLst>
                <a:ext uri="{FF2B5EF4-FFF2-40B4-BE49-F238E27FC236}">
                  <a16:creationId xmlns:a16="http://schemas.microsoft.com/office/drawing/2014/main" id="{E07BBCDF-30EE-7FEE-C5CC-A8D94456000F}"/>
                </a:ext>
              </a:extLst>
            </p:cNvPr>
            <p:cNvSpPr/>
            <p:nvPr/>
          </p:nvSpPr>
          <p:spPr bwMode="auto">
            <a:xfrm>
              <a:off x="4638236"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43" name="Graphic 192">
              <a:extLst>
                <a:ext uri="{FF2B5EF4-FFF2-40B4-BE49-F238E27FC236}">
                  <a16:creationId xmlns:a16="http://schemas.microsoft.com/office/drawing/2014/main" id="{BB8F0636-7970-C8FB-866E-1E11FB21AA5F}"/>
                </a:ext>
              </a:extLst>
            </p:cNvPr>
            <p:cNvSpPr/>
            <p:nvPr/>
          </p:nvSpPr>
          <p:spPr>
            <a:xfrm>
              <a:off x="4632459"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44" name="Oval 43">
              <a:extLst>
                <a:ext uri="{FF2B5EF4-FFF2-40B4-BE49-F238E27FC236}">
                  <a16:creationId xmlns:a16="http://schemas.microsoft.com/office/drawing/2014/main" id="{D22B2E52-3890-0838-84BE-BD80D8CF4CFE}"/>
                </a:ext>
              </a:extLst>
            </p:cNvPr>
            <p:cNvSpPr/>
            <p:nvPr/>
          </p:nvSpPr>
          <p:spPr bwMode="auto">
            <a:xfrm>
              <a:off x="6027858"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45" name="Graphic 192">
              <a:extLst>
                <a:ext uri="{FF2B5EF4-FFF2-40B4-BE49-F238E27FC236}">
                  <a16:creationId xmlns:a16="http://schemas.microsoft.com/office/drawing/2014/main" id="{9CF92E64-51CA-BADE-9461-54B8EEFBA100}"/>
                </a:ext>
              </a:extLst>
            </p:cNvPr>
            <p:cNvSpPr/>
            <p:nvPr/>
          </p:nvSpPr>
          <p:spPr>
            <a:xfrm>
              <a:off x="6022081"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46" name="Oval 45">
              <a:extLst>
                <a:ext uri="{FF2B5EF4-FFF2-40B4-BE49-F238E27FC236}">
                  <a16:creationId xmlns:a16="http://schemas.microsoft.com/office/drawing/2014/main" id="{736DBFA7-E677-01E8-4211-587546AE8A9A}"/>
                </a:ext>
              </a:extLst>
            </p:cNvPr>
            <p:cNvSpPr/>
            <p:nvPr/>
          </p:nvSpPr>
          <p:spPr bwMode="auto">
            <a:xfrm>
              <a:off x="7417480"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47" name="Graphic 192">
              <a:extLst>
                <a:ext uri="{FF2B5EF4-FFF2-40B4-BE49-F238E27FC236}">
                  <a16:creationId xmlns:a16="http://schemas.microsoft.com/office/drawing/2014/main" id="{DBEE810E-F89D-8E2C-54E3-67357213AE5C}"/>
                </a:ext>
              </a:extLst>
            </p:cNvPr>
            <p:cNvSpPr/>
            <p:nvPr/>
          </p:nvSpPr>
          <p:spPr>
            <a:xfrm>
              <a:off x="7411703"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48" name="Oval 47">
              <a:extLst>
                <a:ext uri="{FF2B5EF4-FFF2-40B4-BE49-F238E27FC236}">
                  <a16:creationId xmlns:a16="http://schemas.microsoft.com/office/drawing/2014/main" id="{1D1D1A09-D8F6-F47F-D8E1-1203D9F22E07}"/>
                </a:ext>
              </a:extLst>
            </p:cNvPr>
            <p:cNvSpPr/>
            <p:nvPr/>
          </p:nvSpPr>
          <p:spPr bwMode="auto">
            <a:xfrm>
              <a:off x="8807102"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49" name="Graphic 192">
              <a:extLst>
                <a:ext uri="{FF2B5EF4-FFF2-40B4-BE49-F238E27FC236}">
                  <a16:creationId xmlns:a16="http://schemas.microsoft.com/office/drawing/2014/main" id="{3E59B2C3-04BB-890F-BDC5-8B23D4A6B061}"/>
                </a:ext>
              </a:extLst>
            </p:cNvPr>
            <p:cNvSpPr/>
            <p:nvPr/>
          </p:nvSpPr>
          <p:spPr>
            <a:xfrm>
              <a:off x="8801325"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50" name="TextBox 49">
              <a:extLst>
                <a:ext uri="{FF2B5EF4-FFF2-40B4-BE49-F238E27FC236}">
                  <a16:creationId xmlns:a16="http://schemas.microsoft.com/office/drawing/2014/main" id="{234F63CD-5F30-F016-E37B-604259BB4998}"/>
                </a:ext>
              </a:extLst>
            </p:cNvPr>
            <p:cNvSpPr txBox="1"/>
            <p:nvPr/>
          </p:nvSpPr>
          <p:spPr>
            <a:xfrm>
              <a:off x="3436620" y="5474753"/>
              <a:ext cx="1240493" cy="507831"/>
            </a:xfrm>
            <a:prstGeom prst="rect">
              <a:avLst/>
            </a:prstGeom>
            <a:noFill/>
          </p:spPr>
          <p:txBody>
            <a:bodyPr wrap="square" lIns="0" tIns="34290" rIns="0" bIns="34290" anchor="t">
              <a:spAutoFit/>
            </a:bodyPr>
            <a:lstStyle/>
            <a:p>
              <a:pPr algn="ctr" defTabSz="685800">
                <a:buClrTx/>
                <a:defRPr/>
              </a:pPr>
              <a:r>
                <a:rPr lang="en-US" sz="675">
                  <a:solidFill>
                    <a:srgbClr val="FFFFFF"/>
                  </a:solidFill>
                  <a:latin typeface="Segoe UI"/>
                  <a:ea typeface="+mn-ea"/>
                  <a:cs typeface="+mn-cs"/>
                </a:rPr>
                <a:t>Wait for admins</a:t>
              </a:r>
              <a:br>
                <a:rPr lang="en-US" sz="675">
                  <a:solidFill>
                    <a:srgbClr val="FFFFFF"/>
                  </a:solidFill>
                  <a:latin typeface="Segoe UI"/>
                  <a:ea typeface="+mn-ea"/>
                  <a:cs typeface="+mn-cs"/>
                </a:rPr>
              </a:br>
              <a:r>
                <a:rPr lang="en-US" sz="675">
                  <a:solidFill>
                    <a:srgbClr val="FFFFFF"/>
                  </a:solidFill>
                  <a:latin typeface="Segoe UI"/>
                  <a:ea typeface="+mn-ea"/>
                  <a:cs typeface="+mn-cs"/>
                </a:rPr>
                <a:t>to create and</a:t>
              </a:r>
              <a:br>
                <a:rPr lang="en-US" sz="675">
                  <a:solidFill>
                    <a:srgbClr val="FFFFFF"/>
                  </a:solidFill>
                  <a:latin typeface="Segoe UI"/>
                  <a:ea typeface="+mn-ea"/>
                  <a:cs typeface="+mn-cs"/>
                </a:rPr>
              </a:br>
              <a:r>
                <a:rPr lang="en-US" sz="675">
                  <a:solidFill>
                    <a:srgbClr val="FFFFFF"/>
                  </a:solidFill>
                  <a:latin typeface="Segoe UI"/>
                  <a:ea typeface="+mn-ea"/>
                  <a:cs typeface="+mn-cs"/>
                </a:rPr>
                <a:t>configure infrastructure</a:t>
              </a:r>
            </a:p>
          </p:txBody>
        </p:sp>
        <p:sp>
          <p:nvSpPr>
            <p:cNvPr id="51" name="TextBox 50">
              <a:extLst>
                <a:ext uri="{FF2B5EF4-FFF2-40B4-BE49-F238E27FC236}">
                  <a16:creationId xmlns:a16="http://schemas.microsoft.com/office/drawing/2014/main" id="{AEDC2243-E96C-82CD-A96D-59A7508E2115}"/>
                </a:ext>
              </a:extLst>
            </p:cNvPr>
            <p:cNvSpPr txBox="1"/>
            <p:nvPr/>
          </p:nvSpPr>
          <p:spPr>
            <a:xfrm>
              <a:off x="4915402" y="5474753"/>
              <a:ext cx="1097280" cy="507831"/>
            </a:xfrm>
            <a:prstGeom prst="rect">
              <a:avLst/>
            </a:prstGeom>
            <a:noFill/>
          </p:spPr>
          <p:txBody>
            <a:bodyPr wrap="square" lIns="0" tIns="34290" rIns="0" bIns="34290" anchor="t">
              <a:spAutoFit/>
            </a:bodyPr>
            <a:lstStyle/>
            <a:p>
              <a:pPr algn="ctr" defTabSz="685775">
                <a:buClrTx/>
                <a:defRPr/>
              </a:pPr>
              <a:r>
                <a:rPr lang="en-US" sz="675" kern="1200">
                  <a:solidFill>
                    <a:srgbClr val="FFFFFF"/>
                  </a:solidFill>
                  <a:latin typeface="Segoe UI"/>
                  <a:ea typeface="+mn-ea"/>
                  <a:cs typeface="+mn-cs"/>
                </a:rPr>
                <a:t>Validate whether the app code works on the test environment</a:t>
              </a:r>
            </a:p>
          </p:txBody>
        </p:sp>
        <p:sp>
          <p:nvSpPr>
            <p:cNvPr id="52" name="TextBox 51">
              <a:extLst>
                <a:ext uri="{FF2B5EF4-FFF2-40B4-BE49-F238E27FC236}">
                  <a16:creationId xmlns:a16="http://schemas.microsoft.com/office/drawing/2014/main" id="{65A7D3F7-DD17-93DB-8EF1-A7E15D695D3B}"/>
                </a:ext>
              </a:extLst>
            </p:cNvPr>
            <p:cNvSpPr txBox="1"/>
            <p:nvPr/>
          </p:nvSpPr>
          <p:spPr>
            <a:xfrm>
              <a:off x="6304311" y="5474753"/>
              <a:ext cx="1097280" cy="507831"/>
            </a:xfrm>
            <a:prstGeom prst="rect">
              <a:avLst/>
            </a:prstGeom>
            <a:noFill/>
          </p:spPr>
          <p:txBody>
            <a:bodyPr wrap="square" lIns="0" tIns="34290" rIns="0" bIns="34290" anchor="t">
              <a:spAutoFit/>
            </a:bodyPr>
            <a:lstStyle/>
            <a:p>
              <a:pPr algn="ctr" defTabSz="685800">
                <a:buClrTx/>
                <a:defRPr/>
              </a:pPr>
              <a:r>
                <a:rPr lang="en-US" sz="675">
                  <a:solidFill>
                    <a:srgbClr val="FFFFFF"/>
                  </a:solidFill>
                  <a:latin typeface="Segoe UI"/>
                  <a:ea typeface="+mn-ea"/>
                  <a:cs typeface="+mn-cs"/>
                </a:rPr>
                <a:t>Wait for admins to update or fix the </a:t>
              </a:r>
              <a:br>
                <a:rPr lang="en-US" sz="675">
                  <a:solidFill>
                    <a:srgbClr val="FFFFFF"/>
                  </a:solidFill>
                  <a:latin typeface="Segoe UI"/>
                  <a:ea typeface="+mn-ea"/>
                  <a:cs typeface="+mn-cs"/>
                </a:rPr>
              </a:br>
              <a:r>
                <a:rPr lang="en-US" sz="675">
                  <a:solidFill>
                    <a:srgbClr val="FFFFFF"/>
                  </a:solidFill>
                  <a:latin typeface="Segoe UI"/>
                  <a:ea typeface="+mn-ea"/>
                  <a:cs typeface="+mn-cs"/>
                </a:rPr>
                <a:t>infra configuration</a:t>
              </a:r>
            </a:p>
          </p:txBody>
        </p:sp>
        <p:sp>
          <p:nvSpPr>
            <p:cNvPr id="53" name="TextBox 52">
              <a:extLst>
                <a:ext uri="{FF2B5EF4-FFF2-40B4-BE49-F238E27FC236}">
                  <a16:creationId xmlns:a16="http://schemas.microsoft.com/office/drawing/2014/main" id="{ED10AA8A-4048-33C7-AC5B-5F6D463B1FA7}"/>
                </a:ext>
              </a:extLst>
            </p:cNvPr>
            <p:cNvSpPr txBox="1"/>
            <p:nvPr/>
          </p:nvSpPr>
          <p:spPr>
            <a:xfrm>
              <a:off x="7693219" y="5474753"/>
              <a:ext cx="1097280" cy="507831"/>
            </a:xfrm>
            <a:prstGeom prst="rect">
              <a:avLst/>
            </a:prstGeom>
            <a:noFill/>
          </p:spPr>
          <p:txBody>
            <a:bodyPr wrap="square" lIns="0" tIns="34290" rIns="0" bIns="34290" anchor="t">
              <a:spAutoFit/>
            </a:bodyPr>
            <a:lstStyle/>
            <a:p>
              <a:pPr algn="ctr" defTabSz="685800">
                <a:buClrTx/>
                <a:defRPr/>
              </a:pPr>
              <a:r>
                <a:rPr lang="en-US" sz="675">
                  <a:solidFill>
                    <a:srgbClr val="FFFFFF"/>
                  </a:solidFill>
                  <a:latin typeface="Segoe UI"/>
                  <a:ea typeface="+mn-ea"/>
                  <a:cs typeface="+mn-cs"/>
                </a:rPr>
                <a:t>Finally get access </a:t>
              </a:r>
              <a:br>
                <a:rPr lang="en-US" sz="675">
                  <a:solidFill>
                    <a:srgbClr val="FFFFFF"/>
                  </a:solidFill>
                  <a:latin typeface="Segoe UI"/>
                  <a:ea typeface="+mn-ea"/>
                  <a:cs typeface="+mn-cs"/>
                </a:rPr>
              </a:br>
              <a:r>
                <a:rPr lang="en-US" sz="675">
                  <a:solidFill>
                    <a:srgbClr val="FFFFFF"/>
                  </a:solidFill>
                  <a:latin typeface="Segoe UI"/>
                  <a:ea typeface="+mn-ea"/>
                  <a:cs typeface="+mn-cs"/>
                </a:rPr>
                <a:t>to the working infrastructure</a:t>
              </a:r>
            </a:p>
          </p:txBody>
        </p:sp>
        <p:sp>
          <p:nvSpPr>
            <p:cNvPr id="54" name="TextBox 53">
              <a:extLst>
                <a:ext uri="{FF2B5EF4-FFF2-40B4-BE49-F238E27FC236}">
                  <a16:creationId xmlns:a16="http://schemas.microsoft.com/office/drawing/2014/main" id="{2B97FDBE-8AAA-91A1-62EC-17B0280F9A3C}"/>
                </a:ext>
              </a:extLst>
            </p:cNvPr>
            <p:cNvSpPr txBox="1"/>
            <p:nvPr/>
          </p:nvSpPr>
          <p:spPr>
            <a:xfrm>
              <a:off x="9082131" y="5474753"/>
              <a:ext cx="1097280" cy="507831"/>
            </a:xfrm>
            <a:prstGeom prst="rect">
              <a:avLst/>
            </a:prstGeom>
            <a:noFill/>
          </p:spPr>
          <p:txBody>
            <a:bodyPr wrap="square" lIns="0" tIns="34290" rIns="0" bIns="34290" anchor="t">
              <a:spAutoFit/>
            </a:bodyPr>
            <a:lstStyle/>
            <a:p>
              <a:pPr algn="ctr" defTabSz="685800">
                <a:buClrTx/>
                <a:defRPr/>
              </a:pPr>
              <a:r>
                <a:rPr lang="en-US" sz="675">
                  <a:solidFill>
                    <a:srgbClr val="FFFFFF"/>
                  </a:solidFill>
                  <a:latin typeface="Segoe UI"/>
                  <a:ea typeface="+mn-ea"/>
                  <a:cs typeface="+mn-cs"/>
                </a:rPr>
                <a:t>Repeat the process for a new test environment</a:t>
              </a:r>
            </a:p>
          </p:txBody>
        </p:sp>
        <p:sp>
          <p:nvSpPr>
            <p:cNvPr id="55" name="TextBox 54">
              <a:extLst>
                <a:ext uri="{FF2B5EF4-FFF2-40B4-BE49-F238E27FC236}">
                  <a16:creationId xmlns:a16="http://schemas.microsoft.com/office/drawing/2014/main" id="{4CB990C4-5C7A-768B-9389-FAEFBA2981BD}"/>
                </a:ext>
              </a:extLst>
            </p:cNvPr>
            <p:cNvSpPr txBox="1"/>
            <p:nvPr/>
          </p:nvSpPr>
          <p:spPr>
            <a:xfrm>
              <a:off x="10471043" y="5471908"/>
              <a:ext cx="1400843" cy="1105347"/>
            </a:xfrm>
            <a:prstGeom prst="rect">
              <a:avLst/>
            </a:prstGeom>
            <a:noFill/>
          </p:spPr>
          <p:txBody>
            <a:bodyPr wrap="square" lIns="0" tIns="34290" rIns="0" bIns="34290" anchor="t">
              <a:spAutoFit/>
            </a:bodyPr>
            <a:lstStyle/>
            <a:p>
              <a:pPr algn="ctr" defTabSz="685800">
                <a:lnSpc>
                  <a:spcPct val="150000"/>
                </a:lnSpc>
                <a:buClrTx/>
                <a:defRPr/>
              </a:pPr>
              <a:r>
                <a:rPr lang="en-US" sz="675" dirty="0">
                  <a:solidFill>
                    <a:srgbClr val="FFFFFF"/>
                  </a:solidFill>
                  <a:latin typeface="Segoe UI"/>
                  <a:ea typeface="+mn-ea"/>
                  <a:cs typeface="+mn-cs"/>
                </a:rPr>
                <a:t>Integration Environment…</a:t>
              </a:r>
            </a:p>
            <a:p>
              <a:pPr algn="ctr" defTabSz="685800">
                <a:lnSpc>
                  <a:spcPct val="150000"/>
                </a:lnSpc>
                <a:buClrTx/>
                <a:defRPr/>
              </a:pPr>
              <a:r>
                <a:rPr lang="en-US" sz="675" dirty="0">
                  <a:solidFill>
                    <a:srgbClr val="FFFFFF"/>
                  </a:solidFill>
                  <a:latin typeface="Segoe UI"/>
                  <a:ea typeface="+mn-ea"/>
                  <a:cs typeface="+mn-cs"/>
                </a:rPr>
                <a:t>QA Environment…</a:t>
              </a:r>
            </a:p>
            <a:p>
              <a:pPr algn="ctr" defTabSz="685800">
                <a:lnSpc>
                  <a:spcPct val="150000"/>
                </a:lnSpc>
                <a:buClrTx/>
                <a:defRPr/>
              </a:pPr>
              <a:r>
                <a:rPr lang="en-US" sz="675" dirty="0">
                  <a:solidFill>
                    <a:srgbClr val="FFFFFF"/>
                  </a:solidFill>
                  <a:latin typeface="Segoe UI"/>
                  <a:ea typeface="+mn-ea"/>
                  <a:cs typeface="+mn-cs"/>
                </a:rPr>
                <a:t>Production Environment…</a:t>
              </a:r>
            </a:p>
            <a:p>
              <a:pPr algn="ctr" defTabSz="685800">
                <a:lnSpc>
                  <a:spcPct val="150000"/>
                </a:lnSpc>
                <a:buClrTx/>
                <a:defRPr/>
              </a:pPr>
              <a:r>
                <a:rPr lang="en-US" sz="675" dirty="0">
                  <a:solidFill>
                    <a:srgbClr val="FFFFFF"/>
                  </a:solidFill>
                  <a:latin typeface="Segoe UI"/>
                  <a:ea typeface="+mn-ea"/>
                  <a:cs typeface="+mn-cs"/>
                </a:rPr>
                <a:t>Prod Signoffs…</a:t>
              </a:r>
            </a:p>
            <a:p>
              <a:pPr algn="ctr" defTabSz="685800">
                <a:lnSpc>
                  <a:spcPct val="150000"/>
                </a:lnSpc>
                <a:buClrTx/>
                <a:defRPr/>
              </a:pPr>
              <a:r>
                <a:rPr lang="en-US" sz="675" dirty="0">
                  <a:solidFill>
                    <a:srgbClr val="FFFFFF"/>
                  </a:solidFill>
                  <a:latin typeface="Segoe UI"/>
                  <a:ea typeface="+mn-ea"/>
                  <a:cs typeface="+mn-cs"/>
                </a:rPr>
                <a:t>…</a:t>
              </a:r>
            </a:p>
          </p:txBody>
        </p:sp>
        <p:cxnSp>
          <p:nvCxnSpPr>
            <p:cNvPr id="56" name="Straight Connector 55">
              <a:extLst>
                <a:ext uri="{FF2B5EF4-FFF2-40B4-BE49-F238E27FC236}">
                  <a16:creationId xmlns:a16="http://schemas.microsoft.com/office/drawing/2014/main" id="{FA24AA19-AC6B-7743-1E7A-E0642B7BDB21}"/>
                </a:ext>
                <a:ext uri="{C183D7F6-B498-43B3-948B-1728B52AA6E4}">
                  <adec:decorative xmlns:adec="http://schemas.microsoft.com/office/drawing/2017/decorative" val="1"/>
                </a:ext>
              </a:extLst>
            </p:cNvPr>
            <p:cNvCxnSpPr>
              <a:cxnSpLocks/>
            </p:cNvCxnSpPr>
            <p:nvPr/>
          </p:nvCxnSpPr>
          <p:spPr>
            <a:xfrm>
              <a:off x="9659219" y="5414297"/>
              <a:ext cx="1808881" cy="0"/>
            </a:xfrm>
            <a:prstGeom prst="line">
              <a:avLst/>
            </a:prstGeom>
            <a:ln w="19050">
              <a:solidFill>
                <a:srgbClr val="EF535D"/>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Graphic 192">
              <a:extLst>
                <a:ext uri="{FF2B5EF4-FFF2-40B4-BE49-F238E27FC236}">
                  <a16:creationId xmlns:a16="http://schemas.microsoft.com/office/drawing/2014/main" id="{3B5A1DCF-3D9B-D43E-14FD-2709CE177F03}"/>
                </a:ext>
              </a:extLst>
            </p:cNvPr>
            <p:cNvSpPr/>
            <p:nvPr/>
          </p:nvSpPr>
          <p:spPr>
            <a:xfrm>
              <a:off x="5327269"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grpSp>
      <p:grpSp>
        <p:nvGrpSpPr>
          <p:cNvPr id="58" name="Group 57" descr="Flowchart: Procure corporate laptop, install OS, find team onboarding wiki, resolving broken links, working around out-of-base instructions, request access to source code, request access to cloud resources, install and configure developer tools and SDK, configure local network settings and VPN, open and rebuild application to populate caches.">
            <a:extLst>
              <a:ext uri="{FF2B5EF4-FFF2-40B4-BE49-F238E27FC236}">
                <a16:creationId xmlns:a16="http://schemas.microsoft.com/office/drawing/2014/main" id="{183ABC1E-7835-C418-311D-055C20829793}"/>
              </a:ext>
            </a:extLst>
          </p:cNvPr>
          <p:cNvGrpSpPr/>
          <p:nvPr/>
        </p:nvGrpSpPr>
        <p:grpSpPr>
          <a:xfrm>
            <a:off x="598952" y="1552464"/>
            <a:ext cx="7329212" cy="1629110"/>
            <a:chOff x="740938" y="2423475"/>
            <a:chExt cx="9772283" cy="2172146"/>
          </a:xfrm>
        </p:grpSpPr>
        <p:cxnSp>
          <p:nvCxnSpPr>
            <p:cNvPr id="59" name="Straight Connector 58">
              <a:extLst>
                <a:ext uri="{FF2B5EF4-FFF2-40B4-BE49-F238E27FC236}">
                  <a16:creationId xmlns:a16="http://schemas.microsoft.com/office/drawing/2014/main" id="{FCD7BDF1-BF4B-92CD-9D83-0D60D6F6F2D1}"/>
                </a:ext>
                <a:ext uri="{C183D7F6-B498-43B3-948B-1728B52AA6E4}">
                  <adec:decorative xmlns:adec="http://schemas.microsoft.com/office/drawing/2017/decorative" val="1"/>
                </a:ext>
              </a:extLst>
            </p:cNvPr>
            <p:cNvCxnSpPr>
              <a:cxnSpLocks/>
            </p:cNvCxnSpPr>
            <p:nvPr/>
          </p:nvCxnSpPr>
          <p:spPr>
            <a:xfrm>
              <a:off x="1347785" y="2557992"/>
              <a:ext cx="8228004"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64CEE0D-4390-05C6-C6A9-58203D6BB6E0}"/>
                </a:ext>
                <a:ext uri="{C183D7F6-B498-43B3-948B-1728B52AA6E4}">
                  <adec:decorative xmlns:adec="http://schemas.microsoft.com/office/drawing/2017/decorative" val="1"/>
                </a:ext>
              </a:extLst>
            </p:cNvPr>
            <p:cNvSpPr/>
            <p:nvPr/>
          </p:nvSpPr>
          <p:spPr bwMode="auto">
            <a:xfrm>
              <a:off x="1238057"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61" name="TextBox 60">
              <a:extLst>
                <a:ext uri="{FF2B5EF4-FFF2-40B4-BE49-F238E27FC236}">
                  <a16:creationId xmlns:a16="http://schemas.microsoft.com/office/drawing/2014/main" id="{F00CE8B3-F220-E9B9-A5CC-39A48A5B3FC4}"/>
                </a:ext>
              </a:extLst>
            </p:cNvPr>
            <p:cNvSpPr txBox="1"/>
            <p:nvPr/>
          </p:nvSpPr>
          <p:spPr>
            <a:xfrm>
              <a:off x="4913143" y="2625259"/>
              <a:ext cx="1097280" cy="4001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Resolving</a:t>
              </a:r>
              <a:br>
                <a:rPr lang="en-US" sz="675">
                  <a:solidFill>
                    <a:srgbClr val="FFFFFF"/>
                  </a:solidFill>
                  <a:latin typeface="Segoe UI"/>
                  <a:ea typeface="+mn-ea"/>
                  <a:cs typeface="+mn-cs"/>
                </a:rPr>
              </a:br>
              <a:r>
                <a:rPr lang="en-US" sz="675">
                  <a:solidFill>
                    <a:srgbClr val="FFFFFF"/>
                  </a:solidFill>
                  <a:latin typeface="Segoe UI"/>
                  <a:ea typeface="+mn-ea"/>
                  <a:cs typeface="+mn-cs"/>
                </a:rPr>
                <a:t>broken links</a:t>
              </a:r>
            </a:p>
          </p:txBody>
        </p:sp>
        <p:cxnSp>
          <p:nvCxnSpPr>
            <p:cNvPr id="62" name="Straight Connector 61">
              <a:extLst>
                <a:ext uri="{FF2B5EF4-FFF2-40B4-BE49-F238E27FC236}">
                  <a16:creationId xmlns:a16="http://schemas.microsoft.com/office/drawing/2014/main" id="{4A0033A5-7744-046C-3B36-90FC57F57719}"/>
                </a:ext>
                <a:ext uri="{C183D7F6-B498-43B3-948B-1728B52AA6E4}">
                  <adec:decorative xmlns:adec="http://schemas.microsoft.com/office/drawing/2017/decorative" val="1"/>
                </a:ext>
              </a:extLst>
            </p:cNvPr>
            <p:cNvCxnSpPr>
              <a:cxnSpLocks/>
              <a:stCxn id="71" idx="6"/>
              <a:endCxn id="70" idx="2"/>
            </p:cNvCxnSpPr>
            <p:nvPr/>
          </p:nvCxnSpPr>
          <p:spPr>
            <a:xfrm>
              <a:off x="6350423" y="3984793"/>
              <a:ext cx="3225366"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1E7E8C28-63CB-98D7-DDC2-8699B69FF22E}"/>
                </a:ext>
                <a:ext uri="{C183D7F6-B498-43B3-948B-1728B52AA6E4}">
                  <adec:decorative xmlns:adec="http://schemas.microsoft.com/office/drawing/2017/decorative" val="1"/>
                </a:ext>
              </a:extLst>
            </p:cNvPr>
            <p:cNvSpPr/>
            <p:nvPr/>
          </p:nvSpPr>
          <p:spPr bwMode="auto">
            <a:xfrm>
              <a:off x="2627679"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64" name="Oval 63">
              <a:extLst>
                <a:ext uri="{FF2B5EF4-FFF2-40B4-BE49-F238E27FC236}">
                  <a16:creationId xmlns:a16="http://schemas.microsoft.com/office/drawing/2014/main" id="{63C47849-ADE0-7821-443D-C5ABAC0D499F}"/>
                </a:ext>
                <a:ext uri="{C183D7F6-B498-43B3-948B-1728B52AA6E4}">
                  <adec:decorative xmlns:adec="http://schemas.microsoft.com/office/drawing/2017/decorative" val="1"/>
                </a:ext>
              </a:extLst>
            </p:cNvPr>
            <p:cNvSpPr/>
            <p:nvPr/>
          </p:nvSpPr>
          <p:spPr bwMode="auto">
            <a:xfrm>
              <a:off x="4017301"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65" name="Oval 64">
              <a:extLst>
                <a:ext uri="{FF2B5EF4-FFF2-40B4-BE49-F238E27FC236}">
                  <a16:creationId xmlns:a16="http://schemas.microsoft.com/office/drawing/2014/main" id="{624F3D46-9BF5-5CC4-6024-2F672D5686A6}"/>
                </a:ext>
                <a:ext uri="{C183D7F6-B498-43B3-948B-1728B52AA6E4}">
                  <adec:decorative xmlns:adec="http://schemas.microsoft.com/office/drawing/2017/decorative" val="1"/>
                </a:ext>
              </a:extLst>
            </p:cNvPr>
            <p:cNvSpPr/>
            <p:nvPr/>
          </p:nvSpPr>
          <p:spPr bwMode="auto">
            <a:xfrm>
              <a:off x="5406923"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66" name="Oval 65">
              <a:extLst>
                <a:ext uri="{FF2B5EF4-FFF2-40B4-BE49-F238E27FC236}">
                  <a16:creationId xmlns:a16="http://schemas.microsoft.com/office/drawing/2014/main" id="{77100931-9FB6-5BFB-6EAC-2491FD40896B}"/>
                </a:ext>
                <a:ext uri="{C183D7F6-B498-43B3-948B-1728B52AA6E4}">
                  <adec:decorative xmlns:adec="http://schemas.microsoft.com/office/drawing/2017/decorative" val="1"/>
                </a:ext>
              </a:extLst>
            </p:cNvPr>
            <p:cNvSpPr/>
            <p:nvPr/>
          </p:nvSpPr>
          <p:spPr bwMode="auto">
            <a:xfrm>
              <a:off x="6796545"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67" name="Oval 66">
              <a:extLst>
                <a:ext uri="{FF2B5EF4-FFF2-40B4-BE49-F238E27FC236}">
                  <a16:creationId xmlns:a16="http://schemas.microsoft.com/office/drawing/2014/main" id="{1BB2B278-C45F-C4FC-8FC1-4F6750F39092}"/>
                </a:ext>
                <a:ext uri="{C183D7F6-B498-43B3-948B-1728B52AA6E4}">
                  <adec:decorative xmlns:adec="http://schemas.microsoft.com/office/drawing/2017/decorative" val="1"/>
                </a:ext>
              </a:extLst>
            </p:cNvPr>
            <p:cNvSpPr/>
            <p:nvPr/>
          </p:nvSpPr>
          <p:spPr bwMode="auto">
            <a:xfrm>
              <a:off x="8186167"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68" name="Oval 67">
              <a:extLst>
                <a:ext uri="{FF2B5EF4-FFF2-40B4-BE49-F238E27FC236}">
                  <a16:creationId xmlns:a16="http://schemas.microsoft.com/office/drawing/2014/main" id="{115E3755-D446-37B9-727A-FE060007D856}"/>
                </a:ext>
                <a:ext uri="{C183D7F6-B498-43B3-948B-1728B52AA6E4}">
                  <adec:decorative xmlns:adec="http://schemas.microsoft.com/office/drawing/2017/decorative" val="1"/>
                </a:ext>
              </a:extLst>
            </p:cNvPr>
            <p:cNvSpPr/>
            <p:nvPr/>
          </p:nvSpPr>
          <p:spPr bwMode="auto">
            <a:xfrm>
              <a:off x="9575789"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69" name="Oval 68">
              <a:extLst>
                <a:ext uri="{FF2B5EF4-FFF2-40B4-BE49-F238E27FC236}">
                  <a16:creationId xmlns:a16="http://schemas.microsoft.com/office/drawing/2014/main" id="{936DB103-F64E-06BE-65B7-D83947A833BE}"/>
                </a:ext>
                <a:ext uri="{C183D7F6-B498-43B3-948B-1728B52AA6E4}">
                  <adec:decorative xmlns:adec="http://schemas.microsoft.com/office/drawing/2017/decorative" val="1"/>
                </a:ext>
              </a:extLst>
            </p:cNvPr>
            <p:cNvSpPr/>
            <p:nvPr/>
          </p:nvSpPr>
          <p:spPr bwMode="auto">
            <a:xfrm>
              <a:off x="7908241"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70" name="Oval 69">
              <a:extLst>
                <a:ext uri="{FF2B5EF4-FFF2-40B4-BE49-F238E27FC236}">
                  <a16:creationId xmlns:a16="http://schemas.microsoft.com/office/drawing/2014/main" id="{AB41F405-18B5-35C7-9418-AEA37AE45545}"/>
                </a:ext>
                <a:ext uri="{C183D7F6-B498-43B3-948B-1728B52AA6E4}">
                  <adec:decorative xmlns:adec="http://schemas.microsoft.com/office/drawing/2017/decorative" val="1"/>
                </a:ext>
              </a:extLst>
            </p:cNvPr>
            <p:cNvSpPr/>
            <p:nvPr/>
          </p:nvSpPr>
          <p:spPr bwMode="auto">
            <a:xfrm>
              <a:off x="9575789"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71" name="Oval 70">
              <a:extLst>
                <a:ext uri="{FF2B5EF4-FFF2-40B4-BE49-F238E27FC236}">
                  <a16:creationId xmlns:a16="http://schemas.microsoft.com/office/drawing/2014/main" id="{FC5E8C53-E647-6A3D-34B7-0332ED304EAD}"/>
                </a:ext>
                <a:ext uri="{C183D7F6-B498-43B3-948B-1728B52AA6E4}">
                  <adec:decorative xmlns:adec="http://schemas.microsoft.com/office/drawing/2017/decorative" val="1"/>
                </a:ext>
              </a:extLst>
            </p:cNvPr>
            <p:cNvSpPr/>
            <p:nvPr/>
          </p:nvSpPr>
          <p:spPr bwMode="auto">
            <a:xfrm>
              <a:off x="6240695"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err="1">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72" name="Arc 71">
              <a:extLst>
                <a:ext uri="{FF2B5EF4-FFF2-40B4-BE49-F238E27FC236}">
                  <a16:creationId xmlns:a16="http://schemas.microsoft.com/office/drawing/2014/main" id="{01A41E4F-5023-E8D5-CB84-BF98B5B3F99D}"/>
                </a:ext>
                <a:ext uri="{C183D7F6-B498-43B3-948B-1728B52AA6E4}">
                  <adec:decorative xmlns:adec="http://schemas.microsoft.com/office/drawing/2017/decorative" val="1"/>
                </a:ext>
              </a:extLst>
            </p:cNvPr>
            <p:cNvSpPr/>
            <p:nvPr/>
          </p:nvSpPr>
          <p:spPr>
            <a:xfrm>
              <a:off x="8961666" y="2556509"/>
              <a:ext cx="1425566" cy="1425566"/>
            </a:xfrm>
            <a:prstGeom prst="arc">
              <a:avLst>
                <a:gd name="adj1" fmla="val 16200000"/>
                <a:gd name="adj2" fmla="val 5463492"/>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685775">
                <a:buClrTx/>
              </a:pPr>
              <a:endParaRPr lang="en-US" sz="1324" kern="1200">
                <a:solidFill>
                  <a:srgbClr val="FFFFFF"/>
                </a:solidFill>
                <a:latin typeface="Segoe UI"/>
              </a:endParaRPr>
            </a:p>
          </p:txBody>
        </p:sp>
        <p:sp>
          <p:nvSpPr>
            <p:cNvPr id="74" name="Oval 73">
              <a:extLst>
                <a:ext uri="{FF2B5EF4-FFF2-40B4-BE49-F238E27FC236}">
                  <a16:creationId xmlns:a16="http://schemas.microsoft.com/office/drawing/2014/main" id="{67AABFE3-CCC5-37DC-6CD4-F777AA293F9E}"/>
                </a:ext>
              </a:extLst>
            </p:cNvPr>
            <p:cNvSpPr/>
            <p:nvPr/>
          </p:nvSpPr>
          <p:spPr bwMode="auto">
            <a:xfrm>
              <a:off x="1858992"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75" name="Graphic 192">
              <a:extLst>
                <a:ext uri="{FF2B5EF4-FFF2-40B4-BE49-F238E27FC236}">
                  <a16:creationId xmlns:a16="http://schemas.microsoft.com/office/drawing/2014/main" id="{9BDEEA79-385A-AEC6-E8D4-6471EAAEF6CF}"/>
                </a:ext>
              </a:extLst>
            </p:cNvPr>
            <p:cNvSpPr/>
            <p:nvPr/>
          </p:nvSpPr>
          <p:spPr>
            <a:xfrm>
              <a:off x="1853215"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76" name="Oval 75">
              <a:extLst>
                <a:ext uri="{FF2B5EF4-FFF2-40B4-BE49-F238E27FC236}">
                  <a16:creationId xmlns:a16="http://schemas.microsoft.com/office/drawing/2014/main" id="{5539E935-4859-0B36-71C6-2D2C570FA1EB}"/>
                </a:ext>
              </a:extLst>
            </p:cNvPr>
            <p:cNvSpPr/>
            <p:nvPr/>
          </p:nvSpPr>
          <p:spPr bwMode="auto">
            <a:xfrm>
              <a:off x="3248614"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77" name="Graphic 192">
              <a:extLst>
                <a:ext uri="{FF2B5EF4-FFF2-40B4-BE49-F238E27FC236}">
                  <a16:creationId xmlns:a16="http://schemas.microsoft.com/office/drawing/2014/main" id="{CBB324C7-DEF4-89A8-984A-84B8264F0DE1}"/>
                </a:ext>
              </a:extLst>
            </p:cNvPr>
            <p:cNvSpPr/>
            <p:nvPr/>
          </p:nvSpPr>
          <p:spPr>
            <a:xfrm>
              <a:off x="3242837"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78" name="Oval 77">
              <a:extLst>
                <a:ext uri="{FF2B5EF4-FFF2-40B4-BE49-F238E27FC236}">
                  <a16:creationId xmlns:a16="http://schemas.microsoft.com/office/drawing/2014/main" id="{C539F61C-4486-3D11-62EC-6492DB481BC3}"/>
                </a:ext>
              </a:extLst>
            </p:cNvPr>
            <p:cNvSpPr/>
            <p:nvPr/>
          </p:nvSpPr>
          <p:spPr bwMode="auto">
            <a:xfrm>
              <a:off x="4638236"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79" name="Graphic 192">
              <a:extLst>
                <a:ext uri="{FF2B5EF4-FFF2-40B4-BE49-F238E27FC236}">
                  <a16:creationId xmlns:a16="http://schemas.microsoft.com/office/drawing/2014/main" id="{5284FAD4-EE4E-9961-3B68-13DE6B8EF6D8}"/>
                </a:ext>
              </a:extLst>
            </p:cNvPr>
            <p:cNvSpPr/>
            <p:nvPr/>
          </p:nvSpPr>
          <p:spPr>
            <a:xfrm>
              <a:off x="4632459"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80" name="Oval 79">
              <a:extLst>
                <a:ext uri="{FF2B5EF4-FFF2-40B4-BE49-F238E27FC236}">
                  <a16:creationId xmlns:a16="http://schemas.microsoft.com/office/drawing/2014/main" id="{D0066791-9E5F-3B0E-B353-A5E42AF84FE4}"/>
                </a:ext>
              </a:extLst>
            </p:cNvPr>
            <p:cNvSpPr/>
            <p:nvPr/>
          </p:nvSpPr>
          <p:spPr bwMode="auto">
            <a:xfrm>
              <a:off x="6027858"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81" name="Graphic 192">
              <a:extLst>
                <a:ext uri="{FF2B5EF4-FFF2-40B4-BE49-F238E27FC236}">
                  <a16:creationId xmlns:a16="http://schemas.microsoft.com/office/drawing/2014/main" id="{358659BF-9FF5-F288-900E-2D7009837F02}"/>
                </a:ext>
              </a:extLst>
            </p:cNvPr>
            <p:cNvSpPr/>
            <p:nvPr/>
          </p:nvSpPr>
          <p:spPr>
            <a:xfrm>
              <a:off x="6022081"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82" name="Oval 81">
              <a:extLst>
                <a:ext uri="{FF2B5EF4-FFF2-40B4-BE49-F238E27FC236}">
                  <a16:creationId xmlns:a16="http://schemas.microsoft.com/office/drawing/2014/main" id="{7AEE7EAC-5CF0-8F05-6C99-CEF316BED2ED}"/>
                </a:ext>
              </a:extLst>
            </p:cNvPr>
            <p:cNvSpPr/>
            <p:nvPr/>
          </p:nvSpPr>
          <p:spPr bwMode="auto">
            <a:xfrm>
              <a:off x="7417480"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83" name="Graphic 192">
              <a:extLst>
                <a:ext uri="{FF2B5EF4-FFF2-40B4-BE49-F238E27FC236}">
                  <a16:creationId xmlns:a16="http://schemas.microsoft.com/office/drawing/2014/main" id="{822E1E33-0B54-3F8C-7D95-BC9DFE0C2D8B}"/>
                </a:ext>
              </a:extLst>
            </p:cNvPr>
            <p:cNvSpPr/>
            <p:nvPr/>
          </p:nvSpPr>
          <p:spPr>
            <a:xfrm>
              <a:off x="7411703"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84" name="Oval 83">
              <a:extLst>
                <a:ext uri="{FF2B5EF4-FFF2-40B4-BE49-F238E27FC236}">
                  <a16:creationId xmlns:a16="http://schemas.microsoft.com/office/drawing/2014/main" id="{112C69C6-8876-94F9-025C-EDDEFDB6EFFC}"/>
                </a:ext>
              </a:extLst>
            </p:cNvPr>
            <p:cNvSpPr/>
            <p:nvPr/>
          </p:nvSpPr>
          <p:spPr bwMode="auto">
            <a:xfrm>
              <a:off x="8807102"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85" name="Graphic 192">
              <a:extLst>
                <a:ext uri="{FF2B5EF4-FFF2-40B4-BE49-F238E27FC236}">
                  <a16:creationId xmlns:a16="http://schemas.microsoft.com/office/drawing/2014/main" id="{7C45902C-46AE-2E7D-2709-140971B86B7D}"/>
                </a:ext>
              </a:extLst>
            </p:cNvPr>
            <p:cNvSpPr/>
            <p:nvPr/>
          </p:nvSpPr>
          <p:spPr>
            <a:xfrm>
              <a:off x="8801325"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86" name="Graphic 192">
              <a:extLst>
                <a:ext uri="{FF2B5EF4-FFF2-40B4-BE49-F238E27FC236}">
                  <a16:creationId xmlns:a16="http://schemas.microsoft.com/office/drawing/2014/main" id="{99D5568F-288C-FFDC-61E6-55A3CBAAA2F3}"/>
                </a:ext>
              </a:extLst>
            </p:cNvPr>
            <p:cNvSpPr/>
            <p:nvPr/>
          </p:nvSpPr>
          <p:spPr>
            <a:xfrm>
              <a:off x="10244187" y="31347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87" name="Oval 86">
              <a:extLst>
                <a:ext uri="{FF2B5EF4-FFF2-40B4-BE49-F238E27FC236}">
                  <a16:creationId xmlns:a16="http://schemas.microsoft.com/office/drawing/2014/main" id="{B981C8EB-3A36-F5B9-B194-F5B342E02FF1}"/>
                </a:ext>
              </a:extLst>
            </p:cNvPr>
            <p:cNvSpPr/>
            <p:nvPr/>
          </p:nvSpPr>
          <p:spPr bwMode="auto">
            <a:xfrm>
              <a:off x="8668138"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88" name="Graphic 192">
              <a:extLst>
                <a:ext uri="{FF2B5EF4-FFF2-40B4-BE49-F238E27FC236}">
                  <a16:creationId xmlns:a16="http://schemas.microsoft.com/office/drawing/2014/main" id="{5506C5EF-75C4-DAFA-2302-AD6D21B5E9BD}"/>
                </a:ext>
              </a:extLst>
            </p:cNvPr>
            <p:cNvSpPr/>
            <p:nvPr/>
          </p:nvSpPr>
          <p:spPr>
            <a:xfrm>
              <a:off x="8662361"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89" name="Oval 88">
              <a:extLst>
                <a:ext uri="{FF2B5EF4-FFF2-40B4-BE49-F238E27FC236}">
                  <a16:creationId xmlns:a16="http://schemas.microsoft.com/office/drawing/2014/main" id="{D4A9ECC2-C15D-1C80-09A9-F0175F08041F}"/>
                </a:ext>
              </a:extLst>
            </p:cNvPr>
            <p:cNvSpPr/>
            <p:nvPr/>
          </p:nvSpPr>
          <p:spPr bwMode="auto">
            <a:xfrm>
              <a:off x="7000592"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buClrTx/>
              </a:pPr>
              <a:endParaRPr lang="en-US" sz="1500" kern="1200" err="1">
                <a:solidFill>
                  <a:srgbClr val="091F2C"/>
                </a:solidFill>
                <a:latin typeface="Segoe UI"/>
                <a:ea typeface="Segoe UI" pitchFamily="34" charset="0"/>
                <a:cs typeface="Segoe UI" pitchFamily="34" charset="0"/>
              </a:endParaRPr>
            </a:p>
          </p:txBody>
        </p:sp>
        <p:sp>
          <p:nvSpPr>
            <p:cNvPr id="90" name="Graphic 192">
              <a:extLst>
                <a:ext uri="{FF2B5EF4-FFF2-40B4-BE49-F238E27FC236}">
                  <a16:creationId xmlns:a16="http://schemas.microsoft.com/office/drawing/2014/main" id="{6E917488-1E36-2C6A-3BEA-E2B26716F2BC}"/>
                </a:ext>
              </a:extLst>
            </p:cNvPr>
            <p:cNvSpPr/>
            <p:nvPr/>
          </p:nvSpPr>
          <p:spPr>
            <a:xfrm>
              <a:off x="6994815"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3716" numCol="1" spcCol="0" rtlCol="0" fromWordArt="0" anchor="ctr" anchorCtr="0" forceAA="0" compatLnSpc="1">
              <a:prstTxWarp prst="textNoShape">
                <a:avLst/>
              </a:prstTxWarp>
              <a:noAutofit/>
            </a:bodyPr>
            <a:lstStyle/>
            <a:p>
              <a:pPr algn="ctr" defTabSz="685800">
                <a:buClrTx/>
              </a:pPr>
              <a:endParaRPr lang="en-US" sz="1500" b="1" kern="1200">
                <a:gradFill>
                  <a:gsLst>
                    <a:gs pos="23776">
                      <a:srgbClr val="FFFFFF"/>
                    </a:gs>
                    <a:gs pos="42000">
                      <a:srgbClr val="FFFFFF"/>
                    </a:gs>
                  </a:gsLst>
                  <a:path path="circle">
                    <a:fillToRect l="100000" t="100000"/>
                  </a:path>
                </a:gradFill>
                <a:latin typeface="Segoe UI Semibold" panose="020B0502040204020203" pitchFamily="34" charset="0"/>
                <a:ea typeface="+mn-ea"/>
                <a:cs typeface="+mn-cs"/>
              </a:endParaRPr>
            </a:p>
          </p:txBody>
        </p:sp>
        <p:sp>
          <p:nvSpPr>
            <p:cNvPr id="91" name="TextBox 90">
              <a:extLst>
                <a:ext uri="{FF2B5EF4-FFF2-40B4-BE49-F238E27FC236}">
                  <a16:creationId xmlns:a16="http://schemas.microsoft.com/office/drawing/2014/main" id="{FB672B55-2428-7A0D-F570-62596F29188F}"/>
                </a:ext>
              </a:extLst>
            </p:cNvPr>
            <p:cNvSpPr txBox="1"/>
            <p:nvPr/>
          </p:nvSpPr>
          <p:spPr>
            <a:xfrm>
              <a:off x="9081374" y="4057012"/>
              <a:ext cx="1097280" cy="538609"/>
            </a:xfrm>
            <a:prstGeom prst="rect">
              <a:avLst/>
            </a:prstGeom>
            <a:noFill/>
          </p:spPr>
          <p:txBody>
            <a:bodyPr wrap="square" lIns="0" rIns="0">
              <a:spAutoFit/>
            </a:bodyPr>
            <a:lstStyle/>
            <a:p>
              <a:pPr algn="ctr" defTabSz="685800">
                <a:buClrTx/>
                <a:defRPr/>
              </a:pPr>
              <a:r>
                <a:rPr lang="en-US" sz="675" spc="-9">
                  <a:solidFill>
                    <a:srgbClr val="FFFFFF"/>
                  </a:solidFill>
                  <a:latin typeface="Segoe UI"/>
                  <a:ea typeface="+mn-ea"/>
                  <a:cs typeface="+mn-cs"/>
                </a:rPr>
                <a:t>Install &amp; configure </a:t>
              </a:r>
              <a:r>
                <a:rPr lang="en-US" sz="675">
                  <a:solidFill>
                    <a:srgbClr val="FFFFFF"/>
                  </a:solidFill>
                  <a:latin typeface="Segoe UI"/>
                  <a:ea typeface="+mn-ea"/>
                  <a:cs typeface="+mn-cs"/>
                </a:rPr>
                <a:t>developer tools </a:t>
              </a:r>
              <a:br>
                <a:rPr lang="en-US" sz="675">
                  <a:solidFill>
                    <a:srgbClr val="FFFFFF"/>
                  </a:solidFill>
                  <a:latin typeface="Segoe UI"/>
                  <a:ea typeface="+mn-ea"/>
                  <a:cs typeface="+mn-cs"/>
                </a:rPr>
              </a:br>
              <a:r>
                <a:rPr lang="en-US" sz="675">
                  <a:solidFill>
                    <a:srgbClr val="FFFFFF"/>
                  </a:solidFill>
                  <a:latin typeface="Segoe UI"/>
                  <a:ea typeface="+mn-ea"/>
                  <a:cs typeface="+mn-cs"/>
                </a:rPr>
                <a:t>&amp; SDK</a:t>
              </a:r>
            </a:p>
          </p:txBody>
        </p:sp>
        <p:sp>
          <p:nvSpPr>
            <p:cNvPr id="92" name="TextBox 91">
              <a:extLst>
                <a:ext uri="{FF2B5EF4-FFF2-40B4-BE49-F238E27FC236}">
                  <a16:creationId xmlns:a16="http://schemas.microsoft.com/office/drawing/2014/main" id="{7A24C3CD-81A7-47BF-1C4E-1208D434EE4C}"/>
                </a:ext>
              </a:extLst>
            </p:cNvPr>
            <p:cNvSpPr txBox="1"/>
            <p:nvPr/>
          </p:nvSpPr>
          <p:spPr>
            <a:xfrm>
              <a:off x="7414362" y="4057012"/>
              <a:ext cx="1097280" cy="5386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Configure local network settings </a:t>
              </a:r>
              <a:br>
                <a:rPr lang="en-US" sz="675">
                  <a:solidFill>
                    <a:srgbClr val="FFFFFF"/>
                  </a:solidFill>
                  <a:latin typeface="Segoe UI"/>
                  <a:ea typeface="+mn-ea"/>
                  <a:cs typeface="+mn-cs"/>
                </a:rPr>
              </a:br>
              <a:r>
                <a:rPr lang="en-US" sz="675">
                  <a:solidFill>
                    <a:srgbClr val="FFFFFF"/>
                  </a:solidFill>
                  <a:latin typeface="Segoe UI"/>
                  <a:ea typeface="+mn-ea"/>
                  <a:cs typeface="+mn-cs"/>
                </a:rPr>
                <a:t>&amp; VPN</a:t>
              </a:r>
            </a:p>
          </p:txBody>
        </p:sp>
        <p:sp>
          <p:nvSpPr>
            <p:cNvPr id="93" name="TextBox 92">
              <a:extLst>
                <a:ext uri="{FF2B5EF4-FFF2-40B4-BE49-F238E27FC236}">
                  <a16:creationId xmlns:a16="http://schemas.microsoft.com/office/drawing/2014/main" id="{1B23A512-7A40-DF91-DAE8-402BBC6BB2B6}"/>
                </a:ext>
              </a:extLst>
            </p:cNvPr>
            <p:cNvSpPr txBox="1"/>
            <p:nvPr/>
          </p:nvSpPr>
          <p:spPr>
            <a:xfrm>
              <a:off x="5747349" y="4057012"/>
              <a:ext cx="1097280" cy="5386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Open &amp; rebuild</a:t>
              </a:r>
              <a:br>
                <a:rPr lang="en-US" sz="675">
                  <a:solidFill>
                    <a:srgbClr val="FFFFFF"/>
                  </a:solidFill>
                  <a:latin typeface="Segoe UI"/>
                  <a:ea typeface="+mn-ea"/>
                  <a:cs typeface="+mn-cs"/>
                </a:rPr>
              </a:br>
              <a:r>
                <a:rPr lang="en-US" sz="675">
                  <a:solidFill>
                    <a:srgbClr val="FFFFFF"/>
                  </a:solidFill>
                  <a:latin typeface="Segoe UI"/>
                  <a:ea typeface="+mn-ea"/>
                  <a:cs typeface="+mn-cs"/>
                </a:rPr>
                <a:t>application to populate caches</a:t>
              </a:r>
            </a:p>
          </p:txBody>
        </p:sp>
        <p:sp>
          <p:nvSpPr>
            <p:cNvPr id="94" name="TextBox 93">
              <a:extLst>
                <a:ext uri="{FF2B5EF4-FFF2-40B4-BE49-F238E27FC236}">
                  <a16:creationId xmlns:a16="http://schemas.microsoft.com/office/drawing/2014/main" id="{88ADC511-1B69-CEB4-3F85-E216A1B8491E}"/>
                </a:ext>
              </a:extLst>
            </p:cNvPr>
            <p:cNvSpPr txBox="1"/>
            <p:nvPr/>
          </p:nvSpPr>
          <p:spPr>
            <a:xfrm>
              <a:off x="740938" y="2625259"/>
              <a:ext cx="1097280" cy="369332"/>
            </a:xfrm>
            <a:prstGeom prst="rect">
              <a:avLst/>
            </a:prstGeom>
            <a:noFill/>
          </p:spPr>
          <p:txBody>
            <a:bodyPr wrap="square" lIns="0" tIns="34290" rIns="0" bIns="34290" anchor="t">
              <a:spAutoFit/>
            </a:bodyPr>
            <a:lstStyle/>
            <a:p>
              <a:pPr algn="ctr" defTabSz="685800">
                <a:buClrTx/>
                <a:defRPr/>
              </a:pPr>
              <a:r>
                <a:rPr lang="en-US" sz="675">
                  <a:solidFill>
                    <a:srgbClr val="FFFFFF"/>
                  </a:solidFill>
                  <a:latin typeface="Segoe UI"/>
                  <a:ea typeface="+mn-ea"/>
                  <a:cs typeface="+mn-cs"/>
                </a:rPr>
                <a:t>Procure</a:t>
              </a:r>
              <a:br>
                <a:rPr lang="en-US" sz="675">
                  <a:solidFill>
                    <a:srgbClr val="FFFFFF"/>
                  </a:solidFill>
                  <a:latin typeface="Segoe UI"/>
                  <a:ea typeface="+mn-ea"/>
                  <a:cs typeface="+mn-cs"/>
                </a:rPr>
              </a:br>
              <a:r>
                <a:rPr lang="en-US" sz="675">
                  <a:solidFill>
                    <a:srgbClr val="FFFFFF"/>
                  </a:solidFill>
                  <a:latin typeface="Segoe UI"/>
                  <a:ea typeface="+mn-ea"/>
                  <a:cs typeface="+mn-cs"/>
                </a:rPr>
                <a:t>corporate laptop</a:t>
              </a:r>
              <a:endParaRPr lang="en-US" sz="675">
                <a:solidFill>
                  <a:srgbClr val="FFFFFF"/>
                </a:solidFill>
                <a:latin typeface="Segoe UI"/>
                <a:ea typeface="+mn-ea"/>
                <a:cs typeface="Segoe UI"/>
              </a:endParaRPr>
            </a:p>
          </p:txBody>
        </p:sp>
        <p:sp>
          <p:nvSpPr>
            <p:cNvPr id="95" name="TextBox 94">
              <a:extLst>
                <a:ext uri="{FF2B5EF4-FFF2-40B4-BE49-F238E27FC236}">
                  <a16:creationId xmlns:a16="http://schemas.microsoft.com/office/drawing/2014/main" id="{4C4CAEAB-8FAB-45DD-627F-F385BA02152A}"/>
                </a:ext>
              </a:extLst>
            </p:cNvPr>
            <p:cNvSpPr txBox="1"/>
            <p:nvPr/>
          </p:nvSpPr>
          <p:spPr>
            <a:xfrm>
              <a:off x="2131673" y="2625259"/>
              <a:ext cx="1097280" cy="4001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Install </a:t>
              </a:r>
              <a:br>
                <a:rPr lang="en-US" sz="675">
                  <a:solidFill>
                    <a:srgbClr val="FFFFFF"/>
                  </a:solidFill>
                  <a:latin typeface="Segoe UI"/>
                  <a:ea typeface="+mn-ea"/>
                  <a:cs typeface="+mn-cs"/>
                </a:rPr>
              </a:br>
              <a:r>
                <a:rPr lang="en-US" sz="675">
                  <a:solidFill>
                    <a:srgbClr val="FFFFFF"/>
                  </a:solidFill>
                  <a:latin typeface="Segoe UI"/>
                  <a:ea typeface="+mn-ea"/>
                  <a:cs typeface="+mn-cs"/>
                </a:rPr>
                <a:t>OS</a:t>
              </a:r>
            </a:p>
          </p:txBody>
        </p:sp>
        <p:sp>
          <p:nvSpPr>
            <p:cNvPr id="96" name="TextBox 95">
              <a:extLst>
                <a:ext uri="{FF2B5EF4-FFF2-40B4-BE49-F238E27FC236}">
                  <a16:creationId xmlns:a16="http://schemas.microsoft.com/office/drawing/2014/main" id="{2E0F3646-A4E8-186F-0093-E058A658ADF0}"/>
                </a:ext>
              </a:extLst>
            </p:cNvPr>
            <p:cNvSpPr txBox="1"/>
            <p:nvPr/>
          </p:nvSpPr>
          <p:spPr>
            <a:xfrm>
              <a:off x="3522407" y="2625259"/>
              <a:ext cx="1097280" cy="4001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Find team onboarding wiki</a:t>
              </a:r>
            </a:p>
          </p:txBody>
        </p:sp>
        <p:sp>
          <p:nvSpPr>
            <p:cNvPr id="97" name="TextBox 96">
              <a:extLst>
                <a:ext uri="{FF2B5EF4-FFF2-40B4-BE49-F238E27FC236}">
                  <a16:creationId xmlns:a16="http://schemas.microsoft.com/office/drawing/2014/main" id="{228F14E9-E5A9-79E0-D72B-579B885869BD}"/>
                </a:ext>
              </a:extLst>
            </p:cNvPr>
            <p:cNvSpPr txBox="1"/>
            <p:nvPr/>
          </p:nvSpPr>
          <p:spPr>
            <a:xfrm>
              <a:off x="6303878" y="2625259"/>
              <a:ext cx="1097280" cy="5386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Working around </a:t>
              </a:r>
              <a:br>
                <a:rPr lang="en-US" sz="675">
                  <a:solidFill>
                    <a:srgbClr val="FFFFFF"/>
                  </a:solidFill>
                  <a:latin typeface="Segoe UI"/>
                  <a:ea typeface="+mn-ea"/>
                  <a:cs typeface="+mn-cs"/>
                </a:rPr>
              </a:br>
              <a:r>
                <a:rPr lang="en-US" sz="675">
                  <a:solidFill>
                    <a:srgbClr val="FFFFFF"/>
                  </a:solidFill>
                  <a:latin typeface="Segoe UI"/>
                  <a:ea typeface="+mn-ea"/>
                  <a:cs typeface="+mn-cs"/>
                </a:rPr>
                <a:t>out-of-date instructions</a:t>
              </a:r>
            </a:p>
          </p:txBody>
        </p:sp>
        <p:sp>
          <p:nvSpPr>
            <p:cNvPr id="98" name="TextBox 97">
              <a:extLst>
                <a:ext uri="{FF2B5EF4-FFF2-40B4-BE49-F238E27FC236}">
                  <a16:creationId xmlns:a16="http://schemas.microsoft.com/office/drawing/2014/main" id="{EF7F12EF-9A18-95C0-6DDB-3853F6096466}"/>
                </a:ext>
              </a:extLst>
            </p:cNvPr>
            <p:cNvSpPr txBox="1"/>
            <p:nvPr/>
          </p:nvSpPr>
          <p:spPr>
            <a:xfrm>
              <a:off x="7694613" y="2625259"/>
              <a:ext cx="1097280" cy="4001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Request access </a:t>
              </a:r>
              <a:br>
                <a:rPr lang="en-US" sz="675">
                  <a:solidFill>
                    <a:srgbClr val="FFFFFF"/>
                  </a:solidFill>
                  <a:latin typeface="Segoe UI"/>
                  <a:ea typeface="+mn-ea"/>
                  <a:cs typeface="+mn-cs"/>
                </a:rPr>
              </a:br>
              <a:r>
                <a:rPr lang="en-US" sz="675">
                  <a:solidFill>
                    <a:srgbClr val="FFFFFF"/>
                  </a:solidFill>
                  <a:latin typeface="Segoe UI"/>
                  <a:ea typeface="+mn-ea"/>
                  <a:cs typeface="+mn-cs"/>
                </a:rPr>
                <a:t>to source code</a:t>
              </a:r>
            </a:p>
          </p:txBody>
        </p:sp>
        <p:sp>
          <p:nvSpPr>
            <p:cNvPr id="99" name="TextBox 98">
              <a:extLst>
                <a:ext uri="{FF2B5EF4-FFF2-40B4-BE49-F238E27FC236}">
                  <a16:creationId xmlns:a16="http://schemas.microsoft.com/office/drawing/2014/main" id="{520DABEC-EBBE-CB4C-A2BD-D486B91D0336}"/>
                </a:ext>
              </a:extLst>
            </p:cNvPr>
            <p:cNvSpPr txBox="1"/>
            <p:nvPr/>
          </p:nvSpPr>
          <p:spPr>
            <a:xfrm>
              <a:off x="9085349" y="2625259"/>
              <a:ext cx="1097280" cy="400109"/>
            </a:xfrm>
            <a:prstGeom prst="rect">
              <a:avLst/>
            </a:prstGeom>
            <a:noFill/>
          </p:spPr>
          <p:txBody>
            <a:bodyPr wrap="square" lIns="0" rIns="0">
              <a:spAutoFit/>
            </a:bodyPr>
            <a:lstStyle/>
            <a:p>
              <a:pPr algn="ctr" defTabSz="685800">
                <a:buClrTx/>
                <a:defRPr/>
              </a:pPr>
              <a:r>
                <a:rPr lang="en-US" sz="675">
                  <a:solidFill>
                    <a:srgbClr val="FFFFFF"/>
                  </a:solidFill>
                  <a:latin typeface="Segoe UI"/>
                  <a:ea typeface="+mn-ea"/>
                  <a:cs typeface="+mn-cs"/>
                </a:rPr>
                <a:t>Request access </a:t>
              </a:r>
              <a:br>
                <a:rPr lang="en-US" sz="675">
                  <a:solidFill>
                    <a:srgbClr val="FFFFFF"/>
                  </a:solidFill>
                  <a:latin typeface="Segoe UI"/>
                  <a:ea typeface="+mn-ea"/>
                  <a:cs typeface="+mn-cs"/>
                </a:rPr>
              </a:br>
              <a:r>
                <a:rPr lang="en-US" sz="675">
                  <a:solidFill>
                    <a:srgbClr val="FFFFFF"/>
                  </a:solidFill>
                  <a:latin typeface="Segoe UI"/>
                  <a:ea typeface="+mn-ea"/>
                  <a:cs typeface="+mn-cs"/>
                </a:rPr>
                <a:t>to cloud resources</a:t>
              </a:r>
            </a:p>
          </p:txBody>
        </p:sp>
      </p:grpSp>
      <p:sp>
        <p:nvSpPr>
          <p:cNvPr id="100" name="Title 7">
            <a:extLst>
              <a:ext uri="{FF2B5EF4-FFF2-40B4-BE49-F238E27FC236}">
                <a16:creationId xmlns:a16="http://schemas.microsoft.com/office/drawing/2014/main" id="{5B33F292-B8E1-40C7-B95A-66C8512B548B}"/>
              </a:ext>
            </a:extLst>
          </p:cNvPr>
          <p:cNvSpPr txBox="1">
            <a:spLocks noGrp="1"/>
          </p:cNvSpPr>
          <p:nvPr>
            <p:ph type="title" idx="4294967295"/>
          </p:nvPr>
        </p:nvSpPr>
        <p:spPr>
          <a:xfrm>
            <a:off x="342900" y="342901"/>
            <a:ext cx="8364288" cy="507839"/>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fontAlgn="base">
              <a:spcAft>
                <a:spcPct val="0"/>
              </a:spcAft>
              <a:defRPr/>
            </a:pPr>
            <a:r>
              <a:rPr lang="en-US" sz="2700" spc="-38" dirty="0">
                <a:cs typeface="Segoe UI"/>
              </a:rPr>
              <a:t>Why is onboarding hard?</a:t>
            </a:r>
            <a:endParaRPr lang="en-CA" sz="2700" spc="-38" dirty="0">
              <a:cs typeface="Segoe UI"/>
            </a:endParaRPr>
          </a:p>
        </p:txBody>
      </p:sp>
    </p:spTree>
    <p:extLst>
      <p:ext uri="{BB962C8B-B14F-4D97-AF65-F5344CB8AC3E}">
        <p14:creationId xmlns:p14="http://schemas.microsoft.com/office/powerpoint/2010/main" val="3948233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0BB49-CFCF-69D9-A9E4-71DF2FC2332A}"/>
              </a:ext>
            </a:extLst>
          </p:cNvPr>
          <p:cNvSpPr>
            <a:spLocks noGrp="1"/>
          </p:cNvSpPr>
          <p:nvPr>
            <p:ph type="title"/>
          </p:nvPr>
        </p:nvSpPr>
        <p:spPr/>
        <p:txBody>
          <a:bodyPr/>
          <a:lstStyle/>
          <a:p>
            <a:r>
              <a:rPr lang="en-AU" dirty="0"/>
              <a:t>Introduction to Microsoft Dev Box</a:t>
            </a:r>
          </a:p>
        </p:txBody>
      </p:sp>
      <p:sp>
        <p:nvSpPr>
          <p:cNvPr id="6" name="Rectangle 5">
            <a:extLst>
              <a:ext uri="{FF2B5EF4-FFF2-40B4-BE49-F238E27FC236}">
                <a16:creationId xmlns:a16="http://schemas.microsoft.com/office/drawing/2014/main" id="{EC51E790-DCD1-04BF-7684-A07CDE0DB946}"/>
              </a:ext>
            </a:extLst>
          </p:cNvPr>
          <p:cNvSpPr/>
          <p:nvPr/>
        </p:nvSpPr>
        <p:spPr>
          <a:xfrm>
            <a:off x="519320" y="1017127"/>
            <a:ext cx="2408912" cy="34698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50" dirty="0"/>
          </a:p>
        </p:txBody>
      </p:sp>
      <p:sp>
        <p:nvSpPr>
          <p:cNvPr id="7" name="Rectangle 6">
            <a:extLst>
              <a:ext uri="{FF2B5EF4-FFF2-40B4-BE49-F238E27FC236}">
                <a16:creationId xmlns:a16="http://schemas.microsoft.com/office/drawing/2014/main" id="{76B5AF8C-2CA5-DEF4-C3C6-A2D040989506}"/>
              </a:ext>
            </a:extLst>
          </p:cNvPr>
          <p:cNvSpPr/>
          <p:nvPr/>
        </p:nvSpPr>
        <p:spPr>
          <a:xfrm>
            <a:off x="3258214" y="1017127"/>
            <a:ext cx="2408912" cy="34698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50" dirty="0"/>
          </a:p>
        </p:txBody>
      </p:sp>
      <p:sp>
        <p:nvSpPr>
          <p:cNvPr id="8" name="Rectangle 7">
            <a:extLst>
              <a:ext uri="{FF2B5EF4-FFF2-40B4-BE49-F238E27FC236}">
                <a16:creationId xmlns:a16="http://schemas.microsoft.com/office/drawing/2014/main" id="{F4226A98-A125-7C84-A1EA-DBC4073379E5}"/>
              </a:ext>
            </a:extLst>
          </p:cNvPr>
          <p:cNvSpPr/>
          <p:nvPr/>
        </p:nvSpPr>
        <p:spPr>
          <a:xfrm>
            <a:off x="5997108" y="1017127"/>
            <a:ext cx="2408912" cy="34698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50" dirty="0"/>
          </a:p>
        </p:txBody>
      </p:sp>
      <p:sp>
        <p:nvSpPr>
          <p:cNvPr id="27" name="TextBox 26">
            <a:extLst>
              <a:ext uri="{FF2B5EF4-FFF2-40B4-BE49-F238E27FC236}">
                <a16:creationId xmlns:a16="http://schemas.microsoft.com/office/drawing/2014/main" id="{52E25ED5-F9EE-9346-3BF7-5EAA9C2167F6}"/>
              </a:ext>
            </a:extLst>
          </p:cNvPr>
          <p:cNvSpPr txBox="1"/>
          <p:nvPr/>
        </p:nvSpPr>
        <p:spPr>
          <a:xfrm>
            <a:off x="519320" y="1082888"/>
            <a:ext cx="2408912" cy="369332"/>
          </a:xfrm>
          <a:prstGeom prst="rect">
            <a:avLst/>
          </a:prstGeom>
          <a:noFill/>
        </p:spPr>
        <p:txBody>
          <a:bodyPr wrap="square" rtlCol="0">
            <a:spAutoFit/>
          </a:bodyPr>
          <a:lstStyle/>
          <a:p>
            <a:pPr algn="ctr"/>
            <a:r>
              <a:rPr lang="en-AU" sz="1800" dirty="0"/>
              <a:t>Platform Engineers</a:t>
            </a:r>
          </a:p>
        </p:txBody>
      </p:sp>
      <p:sp>
        <p:nvSpPr>
          <p:cNvPr id="28" name="TextBox 27">
            <a:extLst>
              <a:ext uri="{FF2B5EF4-FFF2-40B4-BE49-F238E27FC236}">
                <a16:creationId xmlns:a16="http://schemas.microsoft.com/office/drawing/2014/main" id="{B9D2120B-2607-E0D2-51B3-6B889E241D34}"/>
              </a:ext>
            </a:extLst>
          </p:cNvPr>
          <p:cNvSpPr txBox="1"/>
          <p:nvPr/>
        </p:nvSpPr>
        <p:spPr>
          <a:xfrm>
            <a:off x="3258214" y="1082888"/>
            <a:ext cx="2408912" cy="369332"/>
          </a:xfrm>
          <a:prstGeom prst="rect">
            <a:avLst/>
          </a:prstGeom>
          <a:noFill/>
        </p:spPr>
        <p:txBody>
          <a:bodyPr wrap="square" rtlCol="0">
            <a:spAutoFit/>
          </a:bodyPr>
          <a:lstStyle/>
          <a:p>
            <a:pPr algn="ctr"/>
            <a:r>
              <a:rPr lang="en-AU" sz="1800" dirty="0"/>
              <a:t>Dev team leads</a:t>
            </a:r>
          </a:p>
        </p:txBody>
      </p:sp>
      <p:sp>
        <p:nvSpPr>
          <p:cNvPr id="29" name="TextBox 28">
            <a:extLst>
              <a:ext uri="{FF2B5EF4-FFF2-40B4-BE49-F238E27FC236}">
                <a16:creationId xmlns:a16="http://schemas.microsoft.com/office/drawing/2014/main" id="{79E61C20-BC79-54C1-6BF8-6063C323907A}"/>
              </a:ext>
            </a:extLst>
          </p:cNvPr>
          <p:cNvSpPr txBox="1"/>
          <p:nvPr/>
        </p:nvSpPr>
        <p:spPr>
          <a:xfrm>
            <a:off x="5997108" y="1082888"/>
            <a:ext cx="2408912" cy="369332"/>
          </a:xfrm>
          <a:prstGeom prst="rect">
            <a:avLst/>
          </a:prstGeom>
          <a:noFill/>
        </p:spPr>
        <p:txBody>
          <a:bodyPr wrap="square" rtlCol="0">
            <a:spAutoFit/>
          </a:bodyPr>
          <a:lstStyle/>
          <a:p>
            <a:pPr algn="ctr"/>
            <a:r>
              <a:rPr lang="en-AU" sz="1800" dirty="0"/>
              <a:t>Developers</a:t>
            </a:r>
          </a:p>
        </p:txBody>
      </p:sp>
      <p:pic>
        <p:nvPicPr>
          <p:cNvPr id="31" name="Graphic 30" descr="Programmer female with solid fill">
            <a:extLst>
              <a:ext uri="{FF2B5EF4-FFF2-40B4-BE49-F238E27FC236}">
                <a16:creationId xmlns:a16="http://schemas.microsoft.com/office/drawing/2014/main" id="{19AAA574-9FF8-6792-588A-8F226CB75D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664" y="1353682"/>
            <a:ext cx="685800" cy="685800"/>
          </a:xfrm>
          <a:prstGeom prst="rect">
            <a:avLst/>
          </a:prstGeom>
        </p:spPr>
      </p:pic>
      <p:pic>
        <p:nvPicPr>
          <p:cNvPr id="33" name="Graphic 32" descr="Management with solid fill">
            <a:extLst>
              <a:ext uri="{FF2B5EF4-FFF2-40B4-BE49-F238E27FC236}">
                <a16:creationId xmlns:a16="http://schemas.microsoft.com/office/drawing/2014/main" id="{3D96F999-2F5B-1A0F-8A36-ACA9F2BD40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19770" y="1353682"/>
            <a:ext cx="685800" cy="685800"/>
          </a:xfrm>
          <a:prstGeom prst="rect">
            <a:avLst/>
          </a:prstGeom>
        </p:spPr>
      </p:pic>
      <p:pic>
        <p:nvPicPr>
          <p:cNvPr id="35" name="Graphic 34" descr="Monitor with solid fill">
            <a:extLst>
              <a:ext uri="{FF2B5EF4-FFF2-40B4-BE49-F238E27FC236}">
                <a16:creationId xmlns:a16="http://schemas.microsoft.com/office/drawing/2014/main" id="{EB1B0A54-7102-64EB-70B7-CBDE41DDC5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0876" y="1353682"/>
            <a:ext cx="685800" cy="685800"/>
          </a:xfrm>
          <a:prstGeom prst="rect">
            <a:avLst/>
          </a:prstGeom>
        </p:spPr>
      </p:pic>
      <p:pic>
        <p:nvPicPr>
          <p:cNvPr id="37" name="Graphic 36" descr="Wrench with solid fill">
            <a:extLst>
              <a:ext uri="{FF2B5EF4-FFF2-40B4-BE49-F238E27FC236}">
                <a16:creationId xmlns:a16="http://schemas.microsoft.com/office/drawing/2014/main" id="{84130102-9649-C7C2-C24E-0FD3A63FB1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93325" y="1511135"/>
            <a:ext cx="260901" cy="260901"/>
          </a:xfrm>
          <a:prstGeom prst="rect">
            <a:avLst/>
          </a:prstGeom>
        </p:spPr>
      </p:pic>
      <p:sp>
        <p:nvSpPr>
          <p:cNvPr id="39" name="TextBox 38">
            <a:extLst>
              <a:ext uri="{FF2B5EF4-FFF2-40B4-BE49-F238E27FC236}">
                <a16:creationId xmlns:a16="http://schemas.microsoft.com/office/drawing/2014/main" id="{7ED8254E-FCFA-BE7D-0415-670C16E89D1F}"/>
              </a:ext>
            </a:extLst>
          </p:cNvPr>
          <p:cNvSpPr txBox="1"/>
          <p:nvPr/>
        </p:nvSpPr>
        <p:spPr>
          <a:xfrm>
            <a:off x="519320" y="2039482"/>
            <a:ext cx="2408912" cy="1015663"/>
          </a:xfrm>
          <a:prstGeom prst="rect">
            <a:avLst/>
          </a:prstGeom>
          <a:noFill/>
        </p:spPr>
        <p:txBody>
          <a:bodyPr wrap="square" rtlCol="0">
            <a:spAutoFit/>
          </a:bodyPr>
          <a:lstStyle/>
          <a:p>
            <a:pPr algn="ctr"/>
            <a:r>
              <a:rPr lang="en-AU" sz="1200" dirty="0"/>
              <a:t>Manage dev boxes via Microsoft Intune and Endpoint Manager</a:t>
            </a:r>
          </a:p>
          <a:p>
            <a:pPr algn="ctr"/>
            <a:endParaRPr lang="en-AU" sz="1200" dirty="0"/>
          </a:p>
          <a:p>
            <a:pPr algn="ctr"/>
            <a:r>
              <a:rPr lang="en-AU" sz="1200" dirty="0"/>
              <a:t>Set and manage security policies</a:t>
            </a:r>
          </a:p>
        </p:txBody>
      </p:sp>
      <p:sp>
        <p:nvSpPr>
          <p:cNvPr id="41" name="TextBox 40">
            <a:extLst>
              <a:ext uri="{FF2B5EF4-FFF2-40B4-BE49-F238E27FC236}">
                <a16:creationId xmlns:a16="http://schemas.microsoft.com/office/drawing/2014/main" id="{E77EB9BC-FC17-052A-3832-D73B3C5B55FD}"/>
              </a:ext>
            </a:extLst>
          </p:cNvPr>
          <p:cNvSpPr txBox="1"/>
          <p:nvPr/>
        </p:nvSpPr>
        <p:spPr>
          <a:xfrm>
            <a:off x="3207719" y="2039482"/>
            <a:ext cx="2408912" cy="1384995"/>
          </a:xfrm>
          <a:prstGeom prst="rect">
            <a:avLst/>
          </a:prstGeom>
          <a:noFill/>
        </p:spPr>
        <p:txBody>
          <a:bodyPr wrap="square" rtlCol="0">
            <a:spAutoFit/>
          </a:bodyPr>
          <a:lstStyle/>
          <a:p>
            <a:pPr algn="ctr"/>
            <a:r>
              <a:rPr lang="en-AU" sz="1200" dirty="0"/>
              <a:t>Create pools of dev boxes tailored to projects and tasks</a:t>
            </a:r>
          </a:p>
          <a:p>
            <a:pPr algn="ctr"/>
            <a:endParaRPr lang="en-AU" sz="1200" dirty="0"/>
          </a:p>
          <a:p>
            <a:pPr algn="ctr"/>
            <a:r>
              <a:rPr lang="en-AU" sz="1200" dirty="0"/>
              <a:t>Configure dev boxes by project</a:t>
            </a:r>
          </a:p>
          <a:p>
            <a:pPr algn="ctr"/>
            <a:endParaRPr lang="en-AU" sz="1200" dirty="0"/>
          </a:p>
          <a:p>
            <a:pPr algn="ctr"/>
            <a:r>
              <a:rPr lang="en-AU" sz="1200" dirty="0"/>
              <a:t>Customize Developer Experience</a:t>
            </a:r>
          </a:p>
        </p:txBody>
      </p:sp>
      <p:sp>
        <p:nvSpPr>
          <p:cNvPr id="42" name="TextBox 41">
            <a:extLst>
              <a:ext uri="{FF2B5EF4-FFF2-40B4-BE49-F238E27FC236}">
                <a16:creationId xmlns:a16="http://schemas.microsoft.com/office/drawing/2014/main" id="{FA599683-BEAC-4B8D-3F12-6BB75B130583}"/>
              </a:ext>
            </a:extLst>
          </p:cNvPr>
          <p:cNvSpPr txBox="1"/>
          <p:nvPr/>
        </p:nvSpPr>
        <p:spPr>
          <a:xfrm>
            <a:off x="5997108" y="2039481"/>
            <a:ext cx="2408912" cy="1015663"/>
          </a:xfrm>
          <a:prstGeom prst="rect">
            <a:avLst/>
          </a:prstGeom>
          <a:noFill/>
        </p:spPr>
        <p:txBody>
          <a:bodyPr wrap="square" rtlCol="0">
            <a:spAutoFit/>
          </a:bodyPr>
          <a:lstStyle/>
          <a:p>
            <a:pPr algn="ctr"/>
            <a:r>
              <a:rPr lang="en-AU" sz="1200" dirty="0"/>
              <a:t>Deploy dev boxes they need to work on projects and tasks</a:t>
            </a:r>
          </a:p>
          <a:p>
            <a:pPr algn="ctr"/>
            <a:endParaRPr lang="en-AU" sz="1200" dirty="0"/>
          </a:p>
          <a:p>
            <a:pPr algn="ctr"/>
            <a:r>
              <a:rPr lang="en-AU" sz="1200" dirty="0"/>
              <a:t>Deploy dev boxes from developer portals</a:t>
            </a:r>
          </a:p>
        </p:txBody>
      </p:sp>
      <p:pic>
        <p:nvPicPr>
          <p:cNvPr id="44" name="Graphic 43" descr="Address Book with solid fill">
            <a:extLst>
              <a:ext uri="{FF2B5EF4-FFF2-40B4-BE49-F238E27FC236}">
                <a16:creationId xmlns:a16="http://schemas.microsoft.com/office/drawing/2014/main" id="{9BC2F1CB-FFD9-E1D4-AF33-A1DFDC5866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169" y="2875277"/>
            <a:ext cx="501759" cy="501759"/>
          </a:xfrm>
          <a:prstGeom prst="rect">
            <a:avLst/>
          </a:prstGeom>
        </p:spPr>
      </p:pic>
      <p:pic>
        <p:nvPicPr>
          <p:cNvPr id="46" name="Graphic 45" descr="Ethernet with solid fill">
            <a:extLst>
              <a:ext uri="{FF2B5EF4-FFF2-40B4-BE49-F238E27FC236}">
                <a16:creationId xmlns:a16="http://schemas.microsoft.com/office/drawing/2014/main" id="{6E1C5389-0F97-5F00-03BD-95658E12028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3169" y="3441328"/>
            <a:ext cx="501760" cy="501760"/>
          </a:xfrm>
          <a:prstGeom prst="rect">
            <a:avLst/>
          </a:prstGeom>
        </p:spPr>
      </p:pic>
      <p:pic>
        <p:nvPicPr>
          <p:cNvPr id="48" name="Graphic 47" descr="Lock with solid fill">
            <a:extLst>
              <a:ext uri="{FF2B5EF4-FFF2-40B4-BE49-F238E27FC236}">
                <a16:creationId xmlns:a16="http://schemas.microsoft.com/office/drawing/2014/main" id="{9FE48F80-6EDA-6CB0-3A7D-B2E690B3EF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3170" y="3943088"/>
            <a:ext cx="501759" cy="501759"/>
          </a:xfrm>
          <a:prstGeom prst="rect">
            <a:avLst/>
          </a:prstGeom>
        </p:spPr>
      </p:pic>
      <p:sp>
        <p:nvSpPr>
          <p:cNvPr id="49" name="TextBox 48">
            <a:extLst>
              <a:ext uri="{FF2B5EF4-FFF2-40B4-BE49-F238E27FC236}">
                <a16:creationId xmlns:a16="http://schemas.microsoft.com/office/drawing/2014/main" id="{A99FFCC4-19CA-3F51-4A00-7A47CCE4566B}"/>
              </a:ext>
            </a:extLst>
          </p:cNvPr>
          <p:cNvSpPr txBox="1"/>
          <p:nvPr/>
        </p:nvSpPr>
        <p:spPr>
          <a:xfrm>
            <a:off x="1344929" y="2929949"/>
            <a:ext cx="1424444" cy="415498"/>
          </a:xfrm>
          <a:prstGeom prst="rect">
            <a:avLst/>
          </a:prstGeom>
          <a:noFill/>
        </p:spPr>
        <p:txBody>
          <a:bodyPr wrap="square" rtlCol="0">
            <a:spAutoFit/>
          </a:bodyPr>
          <a:lstStyle/>
          <a:p>
            <a:pPr algn="ctr"/>
            <a:r>
              <a:rPr lang="en-AU" sz="1050" dirty="0"/>
              <a:t>Organizational Policies</a:t>
            </a:r>
          </a:p>
        </p:txBody>
      </p:sp>
      <p:sp>
        <p:nvSpPr>
          <p:cNvPr id="50" name="TextBox 49">
            <a:extLst>
              <a:ext uri="{FF2B5EF4-FFF2-40B4-BE49-F238E27FC236}">
                <a16:creationId xmlns:a16="http://schemas.microsoft.com/office/drawing/2014/main" id="{E2A1F472-BA05-9882-04BF-D0880156174F}"/>
              </a:ext>
            </a:extLst>
          </p:cNvPr>
          <p:cNvSpPr txBox="1"/>
          <p:nvPr/>
        </p:nvSpPr>
        <p:spPr>
          <a:xfrm>
            <a:off x="1354454" y="3496789"/>
            <a:ext cx="1424444" cy="415498"/>
          </a:xfrm>
          <a:prstGeom prst="rect">
            <a:avLst/>
          </a:prstGeom>
          <a:noFill/>
        </p:spPr>
        <p:txBody>
          <a:bodyPr wrap="square" rtlCol="0">
            <a:spAutoFit/>
          </a:bodyPr>
          <a:lstStyle/>
          <a:p>
            <a:pPr algn="ctr"/>
            <a:r>
              <a:rPr lang="en-AU" sz="1050" dirty="0"/>
              <a:t>Network Configuration</a:t>
            </a:r>
          </a:p>
        </p:txBody>
      </p:sp>
      <p:sp>
        <p:nvSpPr>
          <p:cNvPr id="51" name="TextBox 50">
            <a:extLst>
              <a:ext uri="{FF2B5EF4-FFF2-40B4-BE49-F238E27FC236}">
                <a16:creationId xmlns:a16="http://schemas.microsoft.com/office/drawing/2014/main" id="{EB8C5A29-17C4-9EC0-F2BB-314C7B7C52FA}"/>
              </a:ext>
            </a:extLst>
          </p:cNvPr>
          <p:cNvSpPr txBox="1"/>
          <p:nvPr/>
        </p:nvSpPr>
        <p:spPr>
          <a:xfrm>
            <a:off x="1329924" y="3997760"/>
            <a:ext cx="1424444" cy="253916"/>
          </a:xfrm>
          <a:prstGeom prst="rect">
            <a:avLst/>
          </a:prstGeom>
          <a:noFill/>
        </p:spPr>
        <p:txBody>
          <a:bodyPr wrap="square" rtlCol="0">
            <a:spAutoFit/>
          </a:bodyPr>
          <a:lstStyle/>
          <a:p>
            <a:pPr algn="ctr"/>
            <a:r>
              <a:rPr lang="en-AU" sz="1050" dirty="0"/>
              <a:t>Security Policies</a:t>
            </a:r>
          </a:p>
        </p:txBody>
      </p:sp>
      <p:pic>
        <p:nvPicPr>
          <p:cNvPr id="53" name="Graphic 52" descr="Monitor with solid fill">
            <a:extLst>
              <a:ext uri="{FF2B5EF4-FFF2-40B4-BE49-F238E27FC236}">
                <a16:creationId xmlns:a16="http://schemas.microsoft.com/office/drawing/2014/main" id="{77678CE5-8EC4-36F7-DE4E-3C7CF51937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62895" y="3143611"/>
            <a:ext cx="685800" cy="685800"/>
          </a:xfrm>
          <a:prstGeom prst="rect">
            <a:avLst/>
          </a:prstGeom>
        </p:spPr>
      </p:pic>
      <p:pic>
        <p:nvPicPr>
          <p:cNvPr id="54" name="Graphic 53" descr="Monitor with solid fill">
            <a:extLst>
              <a:ext uri="{FF2B5EF4-FFF2-40B4-BE49-F238E27FC236}">
                <a16:creationId xmlns:a16="http://schemas.microsoft.com/office/drawing/2014/main" id="{336663AE-0EFD-A6C3-9745-0E9247F87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8740" y="3143611"/>
            <a:ext cx="685800" cy="685800"/>
          </a:xfrm>
          <a:prstGeom prst="rect">
            <a:avLst/>
          </a:prstGeom>
        </p:spPr>
      </p:pic>
      <p:pic>
        <p:nvPicPr>
          <p:cNvPr id="56" name="Graphic 55" descr="Programmer female with solid fill">
            <a:extLst>
              <a:ext uri="{FF2B5EF4-FFF2-40B4-BE49-F238E27FC236}">
                <a16:creationId xmlns:a16="http://schemas.microsoft.com/office/drawing/2014/main" id="{43347E0D-84C8-6304-1BB3-48A8FE43A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8086" y="3304773"/>
            <a:ext cx="685800" cy="685800"/>
          </a:xfrm>
          <a:prstGeom prst="rect">
            <a:avLst/>
          </a:prstGeom>
        </p:spPr>
      </p:pic>
      <p:pic>
        <p:nvPicPr>
          <p:cNvPr id="60" name="Graphic 59" descr="Tools with solid fill">
            <a:extLst>
              <a:ext uri="{FF2B5EF4-FFF2-40B4-BE49-F238E27FC236}">
                <a16:creationId xmlns:a16="http://schemas.microsoft.com/office/drawing/2014/main" id="{177CF51C-2FD2-C5FE-7E09-351B36F1E7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49673" y="3322364"/>
            <a:ext cx="685800" cy="685800"/>
          </a:xfrm>
          <a:prstGeom prst="rect">
            <a:avLst/>
          </a:prstGeom>
        </p:spPr>
      </p:pic>
    </p:spTree>
    <p:extLst>
      <p:ext uri="{BB962C8B-B14F-4D97-AF65-F5344CB8AC3E}">
        <p14:creationId xmlns:p14="http://schemas.microsoft.com/office/powerpoint/2010/main" val="2860790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7" grpId="0"/>
      <p:bldP spid="28" grpId="0"/>
      <p:bldP spid="29" grpId="0"/>
      <p:bldP spid="39" grpId="0"/>
      <p:bldP spid="41" grpId="0"/>
      <p:bldP spid="42" grpId="0"/>
      <p:bldP spid="49" grpId="0"/>
      <p:bldP spid="50"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6B49A-17CA-BA96-AE0B-AB5B11F5CCCA}"/>
              </a:ext>
            </a:extLst>
          </p:cNvPr>
          <p:cNvSpPr>
            <a:spLocks noGrp="1"/>
          </p:cNvSpPr>
          <p:nvPr>
            <p:ph type="title"/>
          </p:nvPr>
        </p:nvSpPr>
        <p:spPr/>
        <p:txBody>
          <a:bodyPr/>
          <a:lstStyle/>
          <a:p>
            <a:r>
              <a:rPr lang="en-AU" dirty="0"/>
              <a:t>What’s new in Dev Box?</a:t>
            </a:r>
          </a:p>
        </p:txBody>
      </p:sp>
      <p:sp>
        <p:nvSpPr>
          <p:cNvPr id="2" name="Text Placeholder 1">
            <a:extLst>
              <a:ext uri="{FF2B5EF4-FFF2-40B4-BE49-F238E27FC236}">
                <a16:creationId xmlns:a16="http://schemas.microsoft.com/office/drawing/2014/main" id="{F7512AA4-A339-43AC-ECE0-6DDEF5AA6C42}"/>
              </a:ext>
            </a:extLst>
          </p:cNvPr>
          <p:cNvSpPr>
            <a:spLocks noGrp="1"/>
          </p:cNvSpPr>
          <p:nvPr>
            <p:ph idx="1"/>
          </p:nvPr>
        </p:nvSpPr>
        <p:spPr/>
        <p:txBody>
          <a:bodyPr/>
          <a:lstStyle/>
          <a:p>
            <a:r>
              <a:rPr lang="en-AU" dirty="0"/>
              <a:t>Team customization and images (private preview) and project-based </a:t>
            </a:r>
            <a:r>
              <a:rPr lang="en-AU" dirty="0" err="1"/>
              <a:t>catalogs</a:t>
            </a:r>
            <a:r>
              <a:rPr lang="en-AU" dirty="0"/>
              <a:t> (preview)</a:t>
            </a:r>
          </a:p>
          <a:p>
            <a:pPr lvl="1"/>
            <a:r>
              <a:rPr lang="en-AU" dirty="0"/>
              <a:t>Allows developer leads and platform engineers to create custom dev environments for their teams</a:t>
            </a:r>
          </a:p>
          <a:p>
            <a:r>
              <a:rPr lang="en-AU" dirty="0"/>
              <a:t>Dev Box in Windows App (Preview)</a:t>
            </a:r>
          </a:p>
          <a:p>
            <a:pPr lvl="1"/>
            <a:r>
              <a:rPr lang="en-AU" dirty="0"/>
              <a:t>Improved connection experience to transition between Dev Box and Windows devices</a:t>
            </a:r>
          </a:p>
          <a:p>
            <a:r>
              <a:rPr lang="en-AU" dirty="0"/>
              <a:t>Dev Box connection telemetry through Azure Monitor</a:t>
            </a:r>
          </a:p>
          <a:p>
            <a:r>
              <a:rPr lang="en-AU" dirty="0"/>
              <a:t>Hibernation on disconnect (Preview)</a:t>
            </a:r>
          </a:p>
          <a:p>
            <a:r>
              <a:rPr lang="en-AU" dirty="0"/>
              <a:t>Windows 11 Enterprise image on Azure Marketplace</a:t>
            </a:r>
          </a:p>
          <a:p>
            <a:r>
              <a:rPr lang="en-AU" dirty="0"/>
              <a:t>More regions!</a:t>
            </a:r>
          </a:p>
        </p:txBody>
      </p:sp>
    </p:spTree>
    <p:extLst>
      <p:ext uri="{BB962C8B-B14F-4D97-AF65-F5344CB8AC3E}">
        <p14:creationId xmlns:p14="http://schemas.microsoft.com/office/powerpoint/2010/main" val="3380266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9617B6-1222-E0A3-3D2F-C98B89732B0A}"/>
              </a:ext>
            </a:extLst>
          </p:cNvPr>
          <p:cNvSpPr>
            <a:spLocks noGrp="1"/>
          </p:cNvSpPr>
          <p:nvPr>
            <p:ph type="title"/>
          </p:nvPr>
        </p:nvSpPr>
        <p:spPr/>
        <p:txBody>
          <a:bodyPr>
            <a:normAutofit fontScale="90000"/>
          </a:bodyPr>
          <a:lstStyle/>
          <a:p>
            <a:r>
              <a:rPr lang="en-AU" sz="3000" dirty="0"/>
              <a:t>Introduction to Azure Deployment Environments</a:t>
            </a:r>
          </a:p>
        </p:txBody>
      </p:sp>
      <p:pic>
        <p:nvPicPr>
          <p:cNvPr id="8" name="Graphic 7" descr="Programmer male with solid fill">
            <a:extLst>
              <a:ext uri="{FF2B5EF4-FFF2-40B4-BE49-F238E27FC236}">
                <a16:creationId xmlns:a16="http://schemas.microsoft.com/office/drawing/2014/main" id="{A0964B80-A6AC-AF87-12E3-7607D043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229" y="2226365"/>
            <a:ext cx="685800" cy="685800"/>
          </a:xfrm>
          <a:prstGeom prst="rect">
            <a:avLst/>
          </a:prstGeom>
        </p:spPr>
      </p:pic>
      <p:pic>
        <p:nvPicPr>
          <p:cNvPr id="10" name="Graphic 9" descr="Programmer female with solid fill">
            <a:extLst>
              <a:ext uri="{FF2B5EF4-FFF2-40B4-BE49-F238E27FC236}">
                <a16:creationId xmlns:a16="http://schemas.microsoft.com/office/drawing/2014/main" id="{531A20A9-D6DB-A6DD-5171-482658677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5240" y="2226365"/>
            <a:ext cx="685800" cy="685800"/>
          </a:xfrm>
          <a:prstGeom prst="rect">
            <a:avLst/>
          </a:prstGeom>
        </p:spPr>
      </p:pic>
      <p:sp>
        <p:nvSpPr>
          <p:cNvPr id="11" name="Rectangle 10">
            <a:extLst>
              <a:ext uri="{FF2B5EF4-FFF2-40B4-BE49-F238E27FC236}">
                <a16:creationId xmlns:a16="http://schemas.microsoft.com/office/drawing/2014/main" id="{EE13C962-8B14-8974-821A-ED4D677E5F08}"/>
              </a:ext>
            </a:extLst>
          </p:cNvPr>
          <p:cNvSpPr/>
          <p:nvPr/>
        </p:nvSpPr>
        <p:spPr>
          <a:xfrm>
            <a:off x="1848678" y="1268016"/>
            <a:ext cx="2136914" cy="1097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Infrastructure-as-code Template </a:t>
            </a:r>
            <a:r>
              <a:rPr lang="en-AU" sz="1050" dirty="0" err="1">
                <a:solidFill>
                  <a:schemeClr val="tx1"/>
                </a:solidFill>
              </a:rPr>
              <a:t>Catalog</a:t>
            </a:r>
            <a:endParaRPr lang="en-AU" sz="1050" dirty="0">
              <a:solidFill>
                <a:schemeClr val="tx1"/>
              </a:solidFill>
            </a:endParaRPr>
          </a:p>
        </p:txBody>
      </p:sp>
      <p:sp>
        <p:nvSpPr>
          <p:cNvPr id="12" name="Rectangle 11">
            <a:extLst>
              <a:ext uri="{FF2B5EF4-FFF2-40B4-BE49-F238E27FC236}">
                <a16:creationId xmlns:a16="http://schemas.microsoft.com/office/drawing/2014/main" id="{D3A1A2BE-E419-A2DF-9893-894C0EE2B76B}"/>
              </a:ext>
            </a:extLst>
          </p:cNvPr>
          <p:cNvSpPr/>
          <p:nvPr/>
        </p:nvSpPr>
        <p:spPr>
          <a:xfrm>
            <a:off x="1848678" y="2777986"/>
            <a:ext cx="2136914" cy="18834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Azure Mappings</a:t>
            </a:r>
          </a:p>
        </p:txBody>
      </p:sp>
      <p:sp>
        <p:nvSpPr>
          <p:cNvPr id="13" name="Rectangle 12">
            <a:extLst>
              <a:ext uri="{FF2B5EF4-FFF2-40B4-BE49-F238E27FC236}">
                <a16:creationId xmlns:a16="http://schemas.microsoft.com/office/drawing/2014/main" id="{62308A91-C191-DE56-B959-6A5A15DA6AE8}"/>
              </a:ext>
            </a:extLst>
          </p:cNvPr>
          <p:cNvSpPr/>
          <p:nvPr/>
        </p:nvSpPr>
        <p:spPr>
          <a:xfrm>
            <a:off x="2007705" y="2914650"/>
            <a:ext cx="1818860" cy="315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Subscription</a:t>
            </a:r>
          </a:p>
        </p:txBody>
      </p:sp>
      <p:sp>
        <p:nvSpPr>
          <p:cNvPr id="14" name="Rectangle 13">
            <a:extLst>
              <a:ext uri="{FF2B5EF4-FFF2-40B4-BE49-F238E27FC236}">
                <a16:creationId xmlns:a16="http://schemas.microsoft.com/office/drawing/2014/main" id="{46503B5B-ECCA-C702-E7EC-27A042398C62}"/>
              </a:ext>
            </a:extLst>
          </p:cNvPr>
          <p:cNvSpPr/>
          <p:nvPr/>
        </p:nvSpPr>
        <p:spPr>
          <a:xfrm>
            <a:off x="2007704" y="3440178"/>
            <a:ext cx="1818860" cy="315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Identity</a:t>
            </a:r>
          </a:p>
        </p:txBody>
      </p:sp>
      <p:sp>
        <p:nvSpPr>
          <p:cNvPr id="15" name="Rectangle 14">
            <a:extLst>
              <a:ext uri="{FF2B5EF4-FFF2-40B4-BE49-F238E27FC236}">
                <a16:creationId xmlns:a16="http://schemas.microsoft.com/office/drawing/2014/main" id="{727A2F5D-3C53-A276-3ED0-04F16C6F4978}"/>
              </a:ext>
            </a:extLst>
          </p:cNvPr>
          <p:cNvSpPr/>
          <p:nvPr/>
        </p:nvSpPr>
        <p:spPr>
          <a:xfrm>
            <a:off x="2007704" y="3965708"/>
            <a:ext cx="1818860" cy="315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Permissions</a:t>
            </a:r>
          </a:p>
        </p:txBody>
      </p:sp>
      <p:sp>
        <p:nvSpPr>
          <p:cNvPr id="16" name="Rectangle 15">
            <a:extLst>
              <a:ext uri="{FF2B5EF4-FFF2-40B4-BE49-F238E27FC236}">
                <a16:creationId xmlns:a16="http://schemas.microsoft.com/office/drawing/2014/main" id="{075E7946-1017-0E6D-3BBE-20A45CA30D66}"/>
              </a:ext>
            </a:extLst>
          </p:cNvPr>
          <p:cNvSpPr/>
          <p:nvPr/>
        </p:nvSpPr>
        <p:spPr>
          <a:xfrm>
            <a:off x="6121263" y="1841612"/>
            <a:ext cx="2333211" cy="3975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On-Demand Environment</a:t>
            </a:r>
          </a:p>
        </p:txBody>
      </p:sp>
      <p:sp>
        <p:nvSpPr>
          <p:cNvPr id="17" name="Rectangle 16">
            <a:extLst>
              <a:ext uri="{FF2B5EF4-FFF2-40B4-BE49-F238E27FC236}">
                <a16:creationId xmlns:a16="http://schemas.microsoft.com/office/drawing/2014/main" id="{447BD386-6A63-6733-E71D-ABB55F136307}"/>
              </a:ext>
            </a:extLst>
          </p:cNvPr>
          <p:cNvSpPr/>
          <p:nvPr/>
        </p:nvSpPr>
        <p:spPr>
          <a:xfrm>
            <a:off x="6121263" y="2393232"/>
            <a:ext cx="2333211" cy="3975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Sandbox Environment</a:t>
            </a:r>
          </a:p>
        </p:txBody>
      </p:sp>
      <p:sp>
        <p:nvSpPr>
          <p:cNvPr id="18" name="Rectangle 17">
            <a:extLst>
              <a:ext uri="{FF2B5EF4-FFF2-40B4-BE49-F238E27FC236}">
                <a16:creationId xmlns:a16="http://schemas.microsoft.com/office/drawing/2014/main" id="{7364A3D2-17E0-0DDB-90C4-71BCA638B19E}"/>
              </a:ext>
            </a:extLst>
          </p:cNvPr>
          <p:cNvSpPr/>
          <p:nvPr/>
        </p:nvSpPr>
        <p:spPr>
          <a:xfrm>
            <a:off x="6121263" y="2907777"/>
            <a:ext cx="2333211" cy="3992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CI/CD Pipeline Environments</a:t>
            </a:r>
          </a:p>
        </p:txBody>
      </p:sp>
      <p:sp>
        <p:nvSpPr>
          <p:cNvPr id="19" name="TextBox 18">
            <a:extLst>
              <a:ext uri="{FF2B5EF4-FFF2-40B4-BE49-F238E27FC236}">
                <a16:creationId xmlns:a16="http://schemas.microsoft.com/office/drawing/2014/main" id="{4B659901-2A69-5B03-B367-631EEBC55D08}"/>
              </a:ext>
            </a:extLst>
          </p:cNvPr>
          <p:cNvSpPr txBox="1"/>
          <p:nvPr/>
        </p:nvSpPr>
        <p:spPr>
          <a:xfrm>
            <a:off x="3984350" y="2939030"/>
            <a:ext cx="2027581" cy="738664"/>
          </a:xfrm>
          <a:prstGeom prst="rect">
            <a:avLst/>
          </a:prstGeom>
          <a:noFill/>
        </p:spPr>
        <p:txBody>
          <a:bodyPr wrap="square" rtlCol="0">
            <a:spAutoFit/>
          </a:bodyPr>
          <a:lstStyle/>
          <a:p>
            <a:pPr algn="ctr"/>
            <a:r>
              <a:rPr lang="en-AU" sz="1050" b="1" dirty="0"/>
              <a:t>Developers</a:t>
            </a:r>
          </a:p>
          <a:p>
            <a:pPr algn="ctr"/>
            <a:r>
              <a:rPr lang="en-AU" sz="1050" dirty="0"/>
              <a:t>Deploy environments using templates based on current stage of development</a:t>
            </a:r>
          </a:p>
        </p:txBody>
      </p:sp>
      <p:sp>
        <p:nvSpPr>
          <p:cNvPr id="20" name="TextBox 19">
            <a:extLst>
              <a:ext uri="{FF2B5EF4-FFF2-40B4-BE49-F238E27FC236}">
                <a16:creationId xmlns:a16="http://schemas.microsoft.com/office/drawing/2014/main" id="{F344C716-05C1-E08E-4DE8-104D38A544AE}"/>
              </a:ext>
            </a:extLst>
          </p:cNvPr>
          <p:cNvSpPr txBox="1"/>
          <p:nvPr/>
        </p:nvSpPr>
        <p:spPr>
          <a:xfrm>
            <a:off x="129208" y="2987824"/>
            <a:ext cx="1418810" cy="1061829"/>
          </a:xfrm>
          <a:prstGeom prst="rect">
            <a:avLst/>
          </a:prstGeom>
          <a:noFill/>
        </p:spPr>
        <p:txBody>
          <a:bodyPr wrap="square" rtlCol="0">
            <a:spAutoFit/>
          </a:bodyPr>
          <a:lstStyle/>
          <a:p>
            <a:pPr algn="ctr"/>
            <a:r>
              <a:rPr lang="en-AU" sz="1050" b="1" dirty="0"/>
              <a:t>Dev Infra Teams</a:t>
            </a:r>
          </a:p>
          <a:p>
            <a:pPr algn="ctr"/>
            <a:r>
              <a:rPr lang="en-AU" sz="1050" dirty="0"/>
              <a:t>Create templates and map projects to Azure subscriptions, identities, and permissions</a:t>
            </a:r>
          </a:p>
        </p:txBody>
      </p:sp>
      <p:cxnSp>
        <p:nvCxnSpPr>
          <p:cNvPr id="22" name="Connector: Elbow 21">
            <a:extLst>
              <a:ext uri="{FF2B5EF4-FFF2-40B4-BE49-F238E27FC236}">
                <a16:creationId xmlns:a16="http://schemas.microsoft.com/office/drawing/2014/main" id="{B5B9815D-89B2-5468-6F1E-AEB1F69062BA}"/>
              </a:ext>
            </a:extLst>
          </p:cNvPr>
          <p:cNvCxnSpPr>
            <a:endCxn id="12" idx="1"/>
          </p:cNvCxnSpPr>
          <p:nvPr/>
        </p:nvCxnSpPr>
        <p:spPr>
          <a:xfrm rot="16200000" flipH="1">
            <a:off x="939870" y="2810910"/>
            <a:ext cx="1147969" cy="6696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7410CCB9-8CD9-9BBC-17BB-61D0992B7572}"/>
              </a:ext>
            </a:extLst>
          </p:cNvPr>
          <p:cNvCxnSpPr>
            <a:endCxn id="11" idx="1"/>
          </p:cNvCxnSpPr>
          <p:nvPr/>
        </p:nvCxnSpPr>
        <p:spPr>
          <a:xfrm rot="5400000" flipH="1" flipV="1">
            <a:off x="1136361" y="1859432"/>
            <a:ext cx="754985" cy="6696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0FDDF7B-4EDA-1CE3-E42B-52D99EE9F2F8}"/>
              </a:ext>
            </a:extLst>
          </p:cNvPr>
          <p:cNvCxnSpPr>
            <a:stCxn id="11" idx="3"/>
          </p:cNvCxnSpPr>
          <p:nvPr/>
        </p:nvCxnSpPr>
        <p:spPr>
          <a:xfrm>
            <a:off x="3985592" y="1816765"/>
            <a:ext cx="669649" cy="762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DC648E2-952B-1B84-3A3A-2B5FAFD1BF82}"/>
              </a:ext>
            </a:extLst>
          </p:cNvPr>
          <p:cNvCxnSpPr/>
          <p:nvPr/>
        </p:nvCxnSpPr>
        <p:spPr>
          <a:xfrm flipV="1">
            <a:off x="3984350" y="2571750"/>
            <a:ext cx="670891" cy="9212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3A04ED5-B5E3-CBF1-DE8A-26495925FB61}"/>
              </a:ext>
            </a:extLst>
          </p:cNvPr>
          <p:cNvCxnSpPr>
            <a:cxnSpLocks/>
            <a:endCxn id="17" idx="1"/>
          </p:cNvCxnSpPr>
          <p:nvPr/>
        </p:nvCxnSpPr>
        <p:spPr>
          <a:xfrm>
            <a:off x="5341041" y="2571749"/>
            <a:ext cx="780223" cy="20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DE8474A-9EC3-3A5B-BAC7-BE903827D4BD}"/>
              </a:ext>
            </a:extLst>
          </p:cNvPr>
          <p:cNvCxnSpPr>
            <a:endCxn id="16" idx="1"/>
          </p:cNvCxnSpPr>
          <p:nvPr/>
        </p:nvCxnSpPr>
        <p:spPr>
          <a:xfrm flipV="1">
            <a:off x="5341041" y="2040395"/>
            <a:ext cx="780223" cy="5313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C5E0295-1BC5-8D5D-0161-FDA9237444CC}"/>
              </a:ext>
            </a:extLst>
          </p:cNvPr>
          <p:cNvCxnSpPr>
            <a:endCxn id="18" idx="1"/>
          </p:cNvCxnSpPr>
          <p:nvPr/>
        </p:nvCxnSpPr>
        <p:spPr>
          <a:xfrm>
            <a:off x="5341041" y="2571749"/>
            <a:ext cx="780223" cy="535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26" name="Picture 2" descr="Dealing with deployment blockers with Bicep">
            <a:extLst>
              <a:ext uri="{FF2B5EF4-FFF2-40B4-BE49-F238E27FC236}">
                <a16:creationId xmlns:a16="http://schemas.microsoft.com/office/drawing/2014/main" id="{96772A3D-FC4F-9D91-8473-A222747BF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8580" y="1380877"/>
            <a:ext cx="449747" cy="449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 type terraform&quot; Icon - Download for free – Iconduck">
            <a:extLst>
              <a:ext uri="{FF2B5EF4-FFF2-40B4-BE49-F238E27FC236}">
                <a16:creationId xmlns:a16="http://schemas.microsoft.com/office/drawing/2014/main" id="{3C6240D7-B535-7CEF-0020-DF95991847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2214" y="1359564"/>
            <a:ext cx="428599" cy="4820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colorful cube with dots&#10;&#10;Description automatically generated">
            <a:extLst>
              <a:ext uri="{FF2B5EF4-FFF2-40B4-BE49-F238E27FC236}">
                <a16:creationId xmlns:a16="http://schemas.microsoft.com/office/drawing/2014/main" id="{04DDC75C-21E6-2358-320A-58600898C4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4700" y="1349218"/>
            <a:ext cx="485762" cy="485762"/>
          </a:xfrm>
          <a:prstGeom prst="rect">
            <a:avLst/>
          </a:prstGeom>
        </p:spPr>
      </p:pic>
    </p:spTree>
    <p:extLst>
      <p:ext uri="{BB962C8B-B14F-4D97-AF65-F5344CB8AC3E}">
        <p14:creationId xmlns:p14="http://schemas.microsoft.com/office/powerpoint/2010/main" val="2221665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par>
                                <p:cTn id="15" presetID="22" presetClass="entr" presetSubtype="8"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2" presetClass="entr" presetSubtype="8"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par>
                                <p:cTn id="61" presetID="22" presetClass="entr" presetSubtype="8"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500"/>
                                        <p:tgtEl>
                                          <p:spTgt spid="35"/>
                                        </p:tgtEl>
                                      </p:cBhvr>
                                    </p:animEffect>
                                  </p:childTnLst>
                                </p:cTn>
                              </p:par>
                              <p:par>
                                <p:cTn id="64" presetID="22" presetClass="entr" presetSubtype="8"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left)">
                                      <p:cBhvr>
                                        <p:cTn id="66" dur="500"/>
                                        <p:tgtEl>
                                          <p:spTgt spid="40"/>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FFD31-2247-2A35-3477-69C53D25101F}"/>
              </a:ext>
            </a:extLst>
          </p:cNvPr>
          <p:cNvSpPr>
            <a:spLocks noGrp="1"/>
          </p:cNvSpPr>
          <p:nvPr>
            <p:ph type="title"/>
          </p:nvPr>
        </p:nvSpPr>
        <p:spPr/>
        <p:txBody>
          <a:bodyPr/>
          <a:lstStyle/>
          <a:p>
            <a:r>
              <a:rPr lang="en-AU" dirty="0"/>
              <a:t>What’s new in Azure Deployment Environments</a:t>
            </a:r>
          </a:p>
        </p:txBody>
      </p:sp>
      <p:sp>
        <p:nvSpPr>
          <p:cNvPr id="2" name="Text Placeholder 1">
            <a:extLst>
              <a:ext uri="{FF2B5EF4-FFF2-40B4-BE49-F238E27FC236}">
                <a16:creationId xmlns:a16="http://schemas.microsoft.com/office/drawing/2014/main" id="{EE2E2574-9042-2732-7533-DCE57EA92EA5}"/>
              </a:ext>
            </a:extLst>
          </p:cNvPr>
          <p:cNvSpPr>
            <a:spLocks noGrp="1"/>
          </p:cNvSpPr>
          <p:nvPr>
            <p:ph idx="1"/>
          </p:nvPr>
        </p:nvSpPr>
        <p:spPr/>
        <p:txBody>
          <a:bodyPr/>
          <a:lstStyle/>
          <a:p>
            <a:r>
              <a:rPr lang="en-AU" dirty="0"/>
              <a:t>Support for Pulumi, Bicep, and Terraform</a:t>
            </a:r>
          </a:p>
          <a:p>
            <a:pPr lvl="1"/>
            <a:r>
              <a:rPr lang="en-AU" dirty="0"/>
              <a:t>Build you own custom container image or use the provided language container to publish templates.</a:t>
            </a:r>
          </a:p>
          <a:p>
            <a:r>
              <a:rPr lang="en-AU" dirty="0"/>
              <a:t>Project-based </a:t>
            </a:r>
            <a:r>
              <a:rPr lang="en-AU" dirty="0" err="1"/>
              <a:t>catalogs</a:t>
            </a:r>
            <a:r>
              <a:rPr lang="en-AU" dirty="0"/>
              <a:t>.</a:t>
            </a:r>
          </a:p>
          <a:p>
            <a:pPr lvl="1"/>
            <a:r>
              <a:rPr lang="en-AU" dirty="0"/>
              <a:t>Platform Engineers can provide project-specific templates or allow dev teams to customize templates</a:t>
            </a:r>
          </a:p>
        </p:txBody>
      </p:sp>
    </p:spTree>
    <p:extLst>
      <p:ext uri="{BB962C8B-B14F-4D97-AF65-F5344CB8AC3E}">
        <p14:creationId xmlns:p14="http://schemas.microsoft.com/office/powerpoint/2010/main" val="368050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A2D4B-D8A6-C7CC-E4C6-9CFB58048780}"/>
              </a:ext>
            </a:extLst>
          </p:cNvPr>
          <p:cNvSpPr>
            <a:spLocks noGrp="1"/>
          </p:cNvSpPr>
          <p:nvPr>
            <p:ph type="title"/>
          </p:nvPr>
        </p:nvSpPr>
        <p:spPr/>
        <p:txBody>
          <a:bodyPr/>
          <a:lstStyle/>
          <a:p>
            <a:r>
              <a:rPr lang="en-AU" dirty="0"/>
              <a:t>Demo time!</a:t>
            </a:r>
          </a:p>
        </p:txBody>
      </p:sp>
      <p:sp>
        <p:nvSpPr>
          <p:cNvPr id="7" name="Subtitle 6">
            <a:extLst>
              <a:ext uri="{FF2B5EF4-FFF2-40B4-BE49-F238E27FC236}">
                <a16:creationId xmlns:a16="http://schemas.microsoft.com/office/drawing/2014/main" id="{11C29D31-A8B9-2A7E-5FB2-BAD947081F4E}"/>
              </a:ext>
            </a:extLst>
          </p:cNvPr>
          <p:cNvSpPr>
            <a:spLocks noGrp="1"/>
          </p:cNvSpPr>
          <p:nvPr>
            <p:ph type="subTitle" idx="1"/>
          </p:nvPr>
        </p:nvSpPr>
        <p:spPr/>
        <p:txBody>
          <a:bodyPr/>
          <a:lstStyle/>
          <a:p>
            <a:r>
              <a:rPr lang="en-AU" dirty="0"/>
              <a:t>Let’s do a quick tour of Dev Box and Azure Deployment Environments!</a:t>
            </a:r>
          </a:p>
        </p:txBody>
      </p:sp>
    </p:spTree>
    <p:extLst>
      <p:ext uri="{BB962C8B-B14F-4D97-AF65-F5344CB8AC3E}">
        <p14:creationId xmlns:p14="http://schemas.microsoft.com/office/powerpoint/2010/main" val="3567912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978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antel Group (2023) – Presentation Base Template">
  <a:themeElements>
    <a:clrScheme name="Simple Light">
      <a:dk1>
        <a:srgbClr val="050505"/>
      </a:dk1>
      <a:lt1>
        <a:srgbClr val="FFFFFF"/>
      </a:lt1>
      <a:dk2>
        <a:srgbClr val="515A5D"/>
      </a:dk2>
      <a:lt2>
        <a:srgbClr val="DBDBDB"/>
      </a:lt2>
      <a:accent1>
        <a:srgbClr val="1E5E82"/>
      </a:accent1>
      <a:accent2>
        <a:srgbClr val="D86E89"/>
      </a:accent2>
      <a:accent3>
        <a:srgbClr val="81CCEA"/>
      </a:accent3>
      <a:accent4>
        <a:srgbClr val="FCF8F2"/>
      </a:accent4>
      <a:accent5>
        <a:srgbClr val="FFFFFF"/>
      </a:accent5>
      <a:accent6>
        <a:srgbClr val="FFFFFF"/>
      </a:accent6>
      <a:hlink>
        <a:srgbClr val="D86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1727</TotalTime>
  <Words>1395</Words>
  <Application>Microsoft Office PowerPoint</Application>
  <PresentationFormat>On-screen Show (16:9)</PresentationFormat>
  <Paragraphs>123</Paragraphs>
  <Slides>9</Slides>
  <Notes>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9</vt:i4>
      </vt:variant>
    </vt:vector>
  </HeadingPairs>
  <TitlesOfParts>
    <vt:vector size="26" baseType="lpstr">
      <vt:lpstr>Wingdings</vt:lpstr>
      <vt:lpstr>Consolas</vt:lpstr>
      <vt:lpstr>Segoe UI</vt:lpstr>
      <vt:lpstr>SegoeUI-Light</vt:lpstr>
      <vt:lpstr>Titillium Web</vt:lpstr>
      <vt:lpstr>Inter ExtraBold</vt:lpstr>
      <vt:lpstr>Calibri</vt:lpstr>
      <vt:lpstr>Segoe UI Semibold</vt:lpstr>
      <vt:lpstr>Archivo SemiBold</vt:lpstr>
      <vt:lpstr>Inter SemiBold</vt:lpstr>
      <vt:lpstr>Inter Medium</vt:lpstr>
      <vt:lpstr>Archivo Medium</vt:lpstr>
      <vt:lpstr>Inter</vt:lpstr>
      <vt:lpstr>Archivo</vt:lpstr>
      <vt:lpstr>Arial</vt:lpstr>
      <vt:lpstr>Mantel Group (2023) – Presentation Base Template</vt:lpstr>
      <vt:lpstr>Microsoft Build 16:9 Template Dark</vt:lpstr>
      <vt:lpstr>New Developer productivity features in Microsoft Dev Box and Azure Deployment Environments</vt:lpstr>
      <vt:lpstr>Whoami?</vt:lpstr>
      <vt:lpstr>Why is onboarding hard?</vt:lpstr>
      <vt:lpstr>Introduction to Microsoft Dev Box</vt:lpstr>
      <vt:lpstr>What’s new in Dev Box?</vt:lpstr>
      <vt:lpstr>Introduction to Azure Deployment Environments</vt:lpstr>
      <vt:lpstr>What’s new in Azure Deployment Environments</vt:lpstr>
      <vt:lpstr>Demo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Will Velida</dc:creator>
  <cp:lastModifiedBy>Will Velida</cp:lastModifiedBy>
  <cp:revision>7</cp:revision>
  <dcterms:modified xsi:type="dcterms:W3CDTF">2024-06-19T05:20:39Z</dcterms:modified>
</cp:coreProperties>
</file>